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81" r:id="rId5"/>
  </p:sldMasterIdLst>
  <p:notesMasterIdLst>
    <p:notesMasterId r:id="rId16"/>
  </p:notesMasterIdLst>
  <p:sldIdLst>
    <p:sldId id="256" r:id="rId6"/>
    <p:sldId id="279" r:id="rId7"/>
    <p:sldId id="280" r:id="rId8"/>
    <p:sldId id="281" r:id="rId9"/>
    <p:sldId id="262" r:id="rId10"/>
    <p:sldId id="257" r:id="rId11"/>
    <p:sldId id="263" r:id="rId12"/>
    <p:sldId id="258" r:id="rId13"/>
    <p:sldId id="271" r:id="rId14"/>
    <p:sldId id="282"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Eveleth Clean Thin" panose="02010304020200000003" pitchFamily="50" charset="0"/>
      <p:regular r:id="rId23"/>
      <p:bold r:id="rId24"/>
    </p:embeddedFont>
    <p:embeddedFont>
      <p:font typeface="Eveleth Dot Light" panose="02010A04020200000003" pitchFamily="50" charset="0"/>
      <p:regular r:id="rId25"/>
    </p:embeddedFont>
    <p:embeddedFont>
      <p:font typeface="Segoe UI" panose="020B050204020402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259B82-D4B0-9692-2ADD-4D691A5E1EDA}" name="Hannah McCulloch" initials="HM" userId="S::hannahmc@trusselltrust.org::7b37b852-adbd-479b-8f7b-6eb6675b45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4242"/>
    <a:srgbClr val="008751"/>
    <a:srgbClr val="5BAC26"/>
    <a:srgbClr val="FF5436"/>
    <a:srgbClr val="FF5C36"/>
    <a:srgbClr val="FF8636"/>
    <a:srgbClr val="2381D3"/>
    <a:srgbClr val="00ADEF"/>
    <a:srgbClr val="3CB77B"/>
    <a:srgbClr val="DAE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763286-1CDD-4D61-AB74-87E38305E150}" v="23" dt="2023-09-15T12:53:11.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1633" autoAdjust="0"/>
  </p:normalViewPr>
  <p:slideViewPr>
    <p:cSldViewPr snapToGrid="0">
      <p:cViewPr varScale="1">
        <p:scale>
          <a:sx n="69" d="100"/>
          <a:sy n="69" d="100"/>
        </p:scale>
        <p:origin x="141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2DD56-8C3A-3A4C-AC6F-72FDC44F5404}"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88900-6B2F-804E-88EC-4DF05AEC2879}" type="slidenum">
              <a:rPr lang="en-GB" smtClean="0"/>
              <a:t>‹#›</a:t>
            </a:fld>
            <a:endParaRPr lang="en-GB"/>
          </a:p>
        </p:txBody>
      </p:sp>
    </p:spTree>
    <p:extLst>
      <p:ext uri="{BB962C8B-B14F-4D97-AF65-F5344CB8AC3E}">
        <p14:creationId xmlns:p14="http://schemas.microsoft.com/office/powerpoint/2010/main" val="3582954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Salisbury Foodbank is part of the Trussell Trust network of 426 foodbanks in the </a:t>
            </a:r>
            <a:r>
              <a:rPr lang="en-GB"/>
              <a:t>UK.  </a:t>
            </a:r>
            <a:endParaRPr lang="en-GB" dirty="0"/>
          </a:p>
        </p:txBody>
      </p:sp>
      <p:sp>
        <p:nvSpPr>
          <p:cNvPr id="4" name="Slide Number Placeholder 3"/>
          <p:cNvSpPr>
            <a:spLocks noGrp="1"/>
          </p:cNvSpPr>
          <p:nvPr>
            <p:ph type="sldNum" sz="quarter" idx="5"/>
          </p:nvPr>
        </p:nvSpPr>
        <p:spPr/>
        <p:txBody>
          <a:bodyPr/>
          <a:lstStyle/>
          <a:p>
            <a:fld id="{07C88900-6B2F-804E-88EC-4DF05AEC2879}" type="slidenum">
              <a:rPr lang="en-GB" smtClean="0"/>
              <a:t>1</a:t>
            </a:fld>
            <a:endParaRPr lang="en-GB"/>
          </a:p>
        </p:txBody>
      </p:sp>
    </p:spTree>
    <p:extLst>
      <p:ext uri="{BB962C8B-B14F-4D97-AF65-F5344CB8AC3E}">
        <p14:creationId xmlns:p14="http://schemas.microsoft.com/office/powerpoint/2010/main" val="24121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Thank you for listening today – does anyone have any questions? </a:t>
            </a:r>
          </a:p>
        </p:txBody>
      </p:sp>
      <p:sp>
        <p:nvSpPr>
          <p:cNvPr id="4" name="Slide Number Placeholder 3"/>
          <p:cNvSpPr>
            <a:spLocks noGrp="1"/>
          </p:cNvSpPr>
          <p:nvPr>
            <p:ph type="sldNum" sz="quarter" idx="5"/>
          </p:nvPr>
        </p:nvSpPr>
        <p:spPr/>
        <p:txBody>
          <a:bodyPr/>
          <a:lstStyle/>
          <a:p>
            <a:fld id="{07C88900-6B2F-804E-88EC-4DF05AEC2879}" type="slidenum">
              <a:rPr lang="en-GB" smtClean="0"/>
              <a:t>10</a:t>
            </a:fld>
            <a:endParaRPr lang="en-GB"/>
          </a:p>
        </p:txBody>
      </p:sp>
    </p:spTree>
    <p:extLst>
      <p:ext uri="{BB962C8B-B14F-4D97-AF65-F5344CB8AC3E}">
        <p14:creationId xmlns:p14="http://schemas.microsoft.com/office/powerpoint/2010/main" val="899288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sz="1800" b="0" i="0" dirty="0">
              <a:solidFill>
                <a:srgbClr val="000000"/>
              </a:solidFill>
              <a:effectLst/>
              <a:latin typeface="Calibri" panose="020F0502020204030204" pitchFamily="34" charset="0"/>
            </a:endParaRPr>
          </a:p>
          <a:p>
            <a:pPr algn="l" rtl="0" fontAlgn="base"/>
            <a:r>
              <a:rPr lang="en-GB" sz="1800" b="0" i="0" dirty="0">
                <a:solidFill>
                  <a:srgbClr val="000000"/>
                </a:solidFill>
                <a:effectLst/>
                <a:latin typeface="Calibri" panose="020F0502020204030204" pitchFamily="34" charset="0"/>
              </a:rPr>
              <a:t>At our food bank: </a:t>
            </a:r>
          </a:p>
          <a:p>
            <a:pPr algn="l" rtl="0" fontAlgn="base"/>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Last year we distributed</a:t>
            </a:r>
            <a:r>
              <a:rPr lang="en-GB" sz="1800" b="0" i="0" dirty="0">
                <a:solidFill>
                  <a:srgbClr val="FF0000"/>
                </a:solidFill>
                <a:effectLst/>
                <a:latin typeface="Calibri" panose="020F0502020204030204" pitchFamily="34" charset="0"/>
              </a:rPr>
              <a:t> 7191 </a:t>
            </a:r>
            <a:r>
              <a:rPr lang="en-GB" sz="1800" b="0" i="0" dirty="0">
                <a:solidFill>
                  <a:srgbClr val="000000"/>
                </a:solidFill>
                <a:effectLst/>
                <a:latin typeface="Calibri" panose="020F0502020204030204" pitchFamily="34" charset="0"/>
              </a:rPr>
              <a:t>emergency food parcels to local people who didn’t have enough money for essentials - these parcels are made from food and essentials generously donated by community and church groups, schools, local businesses and kind individuals.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Our 100</a:t>
            </a:r>
            <a:r>
              <a:rPr lang="en-GB" sz="1800" b="0" i="0" dirty="0">
                <a:solidFill>
                  <a:srgbClr val="FF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volunteers collected, weighed and packed food donations, and provided a safe, welcoming and friendly place where people can come to talk, be listened to, supported, and even offered a shoulder to cry on.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We work with over 100 different local organisations and agencies across the area, so our volunteers are able to signpost people onto additional support to help address the reason why someone has been left without enough money for the essentials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1" dirty="0">
                <a:solidFill>
                  <a:srgbClr val="FF0000"/>
                </a:solidFill>
                <a:effectLst/>
                <a:latin typeface="Calibri" panose="020F0502020204030204" pitchFamily="34" charset="0"/>
              </a:rPr>
              <a:t>If you offer additional support:</a:t>
            </a:r>
            <a:r>
              <a:rPr lang="en-GB" sz="1800" b="0" i="0" dirty="0">
                <a:solidFill>
                  <a:srgbClr val="FF0000"/>
                </a:solidFill>
                <a:effectLst/>
                <a:latin typeface="Calibri" panose="020F0502020204030204" pitchFamily="34" charset="0"/>
              </a:rPr>
              <a:t> </a:t>
            </a:r>
            <a:r>
              <a:rPr lang="en-GB" sz="1800" b="0" i="0" dirty="0">
                <a:solidFill>
                  <a:srgbClr val="000000"/>
                </a:solidFill>
                <a:effectLst/>
                <a:latin typeface="Calibri" panose="020F0502020204030204" pitchFamily="34" charset="0"/>
              </a:rPr>
              <a:t>We connected people who needed our food bank with wraparound support and advice, for example to help people access the social security support they’re entitled to. This connection with wider wraparound support and the unlocking of crucial social security payments puts money directly into people’s pockets and makes it far less likely someone will need to use a food bank in the future.  </a:t>
            </a:r>
          </a:p>
          <a:p>
            <a:pPr algn="l" rtl="0" fontAlgn="base">
              <a:buFont typeface="Arial" panose="020B0604020202020204" pitchFamily="34" charset="0"/>
              <a:buChar char="•"/>
            </a:pPr>
            <a:endParaRPr lang="en-GB"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GB" sz="1800" b="0" i="0" dirty="0">
                <a:solidFill>
                  <a:srgbClr val="000000"/>
                </a:solidFill>
                <a:effectLst/>
                <a:latin typeface="Calibri" panose="020F0502020204030204" pitchFamily="34" charset="0"/>
              </a:rPr>
              <a:t>We bring together experiences and evidence from our food bank with what other food banks across the Trussell Trust network are seeing, and share what we know to push for longer-term change.  </a:t>
            </a:r>
          </a:p>
          <a:p>
            <a:endParaRPr lang="en-GB" dirty="0"/>
          </a:p>
          <a:p>
            <a:r>
              <a:rPr lang="en-GB" dirty="0"/>
              <a:t>You might want to give some examples of the way you work with different groups locally and the areas you cover locally. </a:t>
            </a:r>
          </a:p>
        </p:txBody>
      </p:sp>
      <p:sp>
        <p:nvSpPr>
          <p:cNvPr id="4" name="Slide Number Placeholder 3"/>
          <p:cNvSpPr>
            <a:spLocks noGrp="1"/>
          </p:cNvSpPr>
          <p:nvPr>
            <p:ph type="sldNum" sz="quarter" idx="5"/>
          </p:nvPr>
        </p:nvSpPr>
        <p:spPr/>
        <p:txBody>
          <a:bodyPr/>
          <a:lstStyle/>
          <a:p>
            <a:fld id="{07C88900-6B2F-804E-88EC-4DF05AEC2879}" type="slidenum">
              <a:rPr lang="en-GB" smtClean="0"/>
              <a:t>2</a:t>
            </a:fld>
            <a:endParaRPr lang="en-GB"/>
          </a:p>
        </p:txBody>
      </p:sp>
    </p:spTree>
    <p:extLst>
      <p:ext uri="{BB962C8B-B14F-4D97-AF65-F5344CB8AC3E}">
        <p14:creationId xmlns:p14="http://schemas.microsoft.com/office/powerpoint/2010/main" val="123886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I’ve shared a bit about how we work locally, I want to focus on why our work is needed and who we’re helping.</a:t>
            </a:r>
          </a:p>
          <a:p>
            <a:endParaRPr lang="en-GB" dirty="0"/>
          </a:p>
          <a:p>
            <a:r>
              <a:rPr lang="en-GB" dirty="0"/>
              <a:t>This is from Lucille, who needed to use a food bank during the pandemic. She wasn’t able to work because of her health, after an advanced stage cancer diagnosis and chronic fatigue after treatment, and there wasn’t enough money coming in for the essentials. </a:t>
            </a:r>
          </a:p>
        </p:txBody>
      </p:sp>
      <p:sp>
        <p:nvSpPr>
          <p:cNvPr id="4" name="Slide Number Placeholder 3"/>
          <p:cNvSpPr>
            <a:spLocks noGrp="1"/>
          </p:cNvSpPr>
          <p:nvPr>
            <p:ph type="sldNum" sz="quarter" idx="5"/>
          </p:nvPr>
        </p:nvSpPr>
        <p:spPr/>
        <p:txBody>
          <a:bodyPr/>
          <a:lstStyle/>
          <a:p>
            <a:fld id="{07C88900-6B2F-804E-88EC-4DF05AEC2879}" type="slidenum">
              <a:rPr lang="en-GB" smtClean="0"/>
              <a:t>3</a:t>
            </a:fld>
            <a:endParaRPr lang="en-GB"/>
          </a:p>
        </p:txBody>
      </p:sp>
    </p:spTree>
    <p:extLst>
      <p:ext uri="{BB962C8B-B14F-4D97-AF65-F5344CB8AC3E}">
        <p14:creationId xmlns:p14="http://schemas.microsoft.com/office/powerpoint/2010/main" val="114238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When people don't have enough money coming in for the essentials, they're faced with impossible decisions – as Lucille makes so clear here. Can you imagine what it would feel like to be faced with that kind of decision? </a:t>
            </a:r>
            <a:endParaRPr lang="en-US" dirty="0"/>
          </a:p>
          <a:p>
            <a:pPr>
              <a:defRPr/>
            </a:pPr>
            <a:endParaRPr lang="en-GB" dirty="0">
              <a:ea typeface="Calibri"/>
              <a:cs typeface="Calibri"/>
            </a:endParaRPr>
          </a:p>
          <a:p>
            <a:pPr>
              <a:defRPr/>
            </a:pPr>
            <a:r>
              <a:rPr lang="en-GB" dirty="0">
                <a:ea typeface="Calibri"/>
                <a:cs typeface="Calibri"/>
              </a:rPr>
              <a:t>Every week we meet people in positions like Lucille’s – local people who are hit by something unexpected, don’t get the right support at the right time, and then are left facing impossible decisions because there isn’t enough money coming in for the things we all need. </a:t>
            </a:r>
          </a:p>
          <a:p>
            <a:pPr>
              <a:defRPr/>
            </a:pPr>
            <a:endParaRPr lang="en-GB" dirty="0">
              <a:ea typeface="Calibri"/>
              <a:cs typeface="Calibri"/>
            </a:endParaRPr>
          </a:p>
          <a:p>
            <a:pPr>
              <a:defRPr/>
            </a:pPr>
            <a:r>
              <a:rPr lang="en-GB" dirty="0">
                <a:ea typeface="Calibri"/>
                <a:cs typeface="Calibri"/>
              </a:rPr>
              <a:t>I’m really glad to share that the odds for Lucille recovering from cancer are now better and she feels she has a brighter future. But someone in Lucille’s position should never have been forced to use a food bank in the first place. </a:t>
            </a:r>
          </a:p>
          <a:p>
            <a:pPr>
              <a:defRPr/>
            </a:pPr>
            <a:endParaRPr lang="en-GB" dirty="0">
              <a:ea typeface="Calibri"/>
              <a:cs typeface="Calibri"/>
            </a:endParaRPr>
          </a:p>
          <a:p>
            <a:pPr>
              <a:defRPr/>
            </a:pPr>
            <a:r>
              <a:rPr lang="en-GB" dirty="0">
                <a:ea typeface="Calibri"/>
                <a:cs typeface="Calibri"/>
              </a:rPr>
              <a:t>And unfortunately Lucille isn’t alone. </a:t>
            </a:r>
          </a:p>
        </p:txBody>
      </p:sp>
      <p:sp>
        <p:nvSpPr>
          <p:cNvPr id="4" name="Slide Number Placeholder 3"/>
          <p:cNvSpPr>
            <a:spLocks noGrp="1"/>
          </p:cNvSpPr>
          <p:nvPr>
            <p:ph type="sldNum" sz="quarter" idx="5"/>
          </p:nvPr>
        </p:nvSpPr>
        <p:spPr/>
        <p:txBody>
          <a:bodyPr/>
          <a:lstStyle/>
          <a:p>
            <a:fld id="{07C88900-6B2F-804E-88EC-4DF05AEC2879}" type="slidenum">
              <a:rPr lang="en-GB" smtClean="0"/>
              <a:t>4</a:t>
            </a:fld>
            <a:endParaRPr lang="en-GB"/>
          </a:p>
        </p:txBody>
      </p:sp>
    </p:spTree>
    <p:extLst>
      <p:ext uri="{BB962C8B-B14F-4D97-AF65-F5344CB8AC3E}">
        <p14:creationId xmlns:p14="http://schemas.microsoft.com/office/powerpoint/2010/main" val="186902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ea typeface="+mn-lt"/>
                <a:cs typeface="+mn-lt"/>
              </a:rPr>
              <a:t>From during 2022, 7191</a:t>
            </a:r>
            <a:r>
              <a:rPr lang="en-GB" dirty="0">
                <a:solidFill>
                  <a:srgbClr val="FF0000"/>
                </a:solidFill>
                <a:ea typeface="+mn-lt"/>
                <a:cs typeface="+mn-lt"/>
              </a:rPr>
              <a:t> many </a:t>
            </a:r>
            <a:r>
              <a:rPr lang="en-GB" dirty="0">
                <a:ea typeface="+mn-lt"/>
                <a:cs typeface="+mn-lt"/>
              </a:rPr>
              <a:t>emergency parcels to people in Salisbury and the surrounding areas. 36% of these were provided for children.</a:t>
            </a:r>
          </a:p>
          <a:p>
            <a:pPr>
              <a:buNone/>
            </a:pPr>
            <a:endParaRPr lang="en-GB" dirty="0">
              <a:ea typeface="+mn-lt"/>
              <a:cs typeface="+mn-lt"/>
            </a:endParaRPr>
          </a:p>
          <a:p>
            <a:pPr>
              <a:buNone/>
            </a:pPr>
            <a:r>
              <a:rPr lang="en-GB" dirty="0">
                <a:ea typeface="+mn-lt"/>
                <a:cs typeface="+mn-lt"/>
              </a:rPr>
              <a:t>That’s a 85% increase in the last 5 years. It’s 7191 parcels too many.</a:t>
            </a:r>
          </a:p>
          <a:p>
            <a:pPr>
              <a:buNone/>
            </a:pPr>
            <a:endParaRPr lang="en-GB" dirty="0">
              <a:ea typeface="+mn-lt"/>
              <a:cs typeface="+mn-lt"/>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C88900-6B2F-804E-88EC-4DF05AEC2879}" type="slidenum">
              <a:rPr lang="en-GB" smtClean="0"/>
              <a:t>5</a:t>
            </a:fld>
            <a:endParaRPr lang="en-GB"/>
          </a:p>
        </p:txBody>
      </p:sp>
    </p:spTree>
    <p:extLst>
      <p:ext uri="{BB962C8B-B14F-4D97-AF65-F5344CB8AC3E}">
        <p14:creationId xmlns:p14="http://schemas.microsoft.com/office/powerpoint/2010/main" val="466237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dirty="0">
                <a:ea typeface="+mn-lt"/>
                <a:cs typeface="+mn-lt"/>
              </a:rPr>
              <a:t>It’s not right that people in our community are needing a charity’s help to put food on the table. Everyone in </a:t>
            </a:r>
            <a:r>
              <a:rPr lang="en-GB" dirty="0">
                <a:solidFill>
                  <a:srgbClr val="FF0000"/>
                </a:solidFill>
                <a:ea typeface="+mn-lt"/>
                <a:cs typeface="+mn-lt"/>
              </a:rPr>
              <a:t>[insert area]</a:t>
            </a:r>
            <a:r>
              <a:rPr lang="en-GB" dirty="0">
                <a:ea typeface="+mn-lt"/>
                <a:cs typeface="+mn-lt"/>
              </a:rPr>
              <a:t> should have enough money for the things we all need. </a:t>
            </a:r>
          </a:p>
          <a:p>
            <a:pPr>
              <a:buNone/>
            </a:pPr>
            <a:endParaRPr lang="en-GB"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We should all be free from hunger, but more and more people are struggling without enough money for the things we all need and have no option but to use a food bank.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ea typeface="+mn-lt"/>
              <a:cs typeface="+mn-lt"/>
            </a:endParaRPr>
          </a:p>
          <a:p>
            <a:pPr>
              <a:buNone/>
            </a:pPr>
            <a:endParaRPr lang="en-GB" dirty="0">
              <a:ea typeface="+mn-lt"/>
              <a:cs typeface="+mn-lt"/>
            </a:endParaRPr>
          </a:p>
          <a:p>
            <a:pPr marL="457200" lvl="1" indent="0">
              <a:lnSpc>
                <a:spcPct val="107000"/>
              </a:lnSpc>
              <a:buFont typeface="Courier New" panose="02070309020205020404" pitchFamily="49" charset="0"/>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Hunger in the UK isn’t about food – it’s about not having enough money coming in for the essentials. People at food banks have the lowest incomes in the country. </a:t>
            </a:r>
          </a:p>
          <a:p>
            <a:pPr marL="457200" lvl="1" indent="0">
              <a:lnSpc>
                <a:spcPct val="107000"/>
              </a:lnSpc>
              <a:buFont typeface="Courier New" panose="02070309020205020404" pitchFamily="49"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Font typeface="Courier New" panose="02070309020205020404" pitchFamily="49" charset="0"/>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average, people in households which need a food bank have less than £60 a week to live on,</a:t>
            </a:r>
            <a:r>
              <a:rPr lang="en-GB" sz="1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after paying for housing. That’s around 13% of the average household income in the UK. It’s not enough for the essentials we all need, let alone a decent standard of living.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marL="457200" lvl="1" indent="0">
              <a:lnSpc>
                <a:spcPct val="107000"/>
              </a:lnSpc>
              <a:buFont typeface="Courier New" panose="02070309020205020404" pitchFamily="49" charset="0"/>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Font typeface="Courier New" panose="02070309020205020404" pitchFamily="49" charset="0"/>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the same time, we’re seeing huge increases in how much money we all need to cover the cost of living. We already saw people at food banks last winter who were having to make impossible decisions between heating and eating. With energy prices, food bills, fuel costs and more all set to soar as the temperatures drop this winter, the cost of surviving will be too high.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buNone/>
            </a:pPr>
            <a:endParaRPr lang="en-GB" dirty="0">
              <a:ea typeface="+mn-lt"/>
              <a:cs typeface="+mn-lt"/>
            </a:endParaRPr>
          </a:p>
        </p:txBody>
      </p:sp>
      <p:sp>
        <p:nvSpPr>
          <p:cNvPr id="4" name="Slide Number Placeholder 3"/>
          <p:cNvSpPr>
            <a:spLocks noGrp="1"/>
          </p:cNvSpPr>
          <p:nvPr>
            <p:ph type="sldNum" sz="quarter" idx="5"/>
          </p:nvPr>
        </p:nvSpPr>
        <p:spPr/>
        <p:txBody>
          <a:bodyPr/>
          <a:lstStyle/>
          <a:p>
            <a:fld id="{07C88900-6B2F-804E-88EC-4DF05AEC2879}" type="slidenum">
              <a:rPr lang="en-GB" smtClean="0"/>
              <a:t>6</a:t>
            </a:fld>
            <a:endParaRPr lang="en-GB"/>
          </a:p>
        </p:txBody>
      </p:sp>
    </p:spTree>
    <p:extLst>
      <p:ext uri="{BB962C8B-B14F-4D97-AF65-F5344CB8AC3E}">
        <p14:creationId xmlns:p14="http://schemas.microsoft.com/office/powerpoint/2010/main" val="173674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Why are people’s incomes so low? </a:t>
            </a:r>
          </a:p>
          <a:p>
            <a:endParaRPr lang="en-GB" sz="1200" kern="1200" dirty="0">
              <a:solidFill>
                <a:schemeClr val="tx1"/>
              </a:solidFill>
              <a:effectLst/>
              <a:latin typeface="+mn-lt"/>
              <a:ea typeface="+mn-ea"/>
              <a:cs typeface="+mn-cs"/>
            </a:endParaRPr>
          </a:p>
          <a:p>
            <a:pPr marL="0" lvl="0" indent="0">
              <a:lnSpc>
                <a:spcPct val="107000"/>
              </a:lnSpc>
              <a:buFont typeface="+mj-lt"/>
              <a:buNone/>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The incomes of people at food banks are so low for two reasons: either their work isn’t well-paid or secure, or they can’t work and aren’t getting enough support to ensure there’s enough money to live on.</a:t>
            </a:r>
          </a:p>
          <a:p>
            <a:pPr marL="0" lvl="0" indent="0">
              <a:lnSpc>
                <a:spcPct val="107000"/>
              </a:lnSpc>
              <a:buFont typeface="+mj-lt"/>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Calibri" panose="020F0502020204030204" pitchFamily="34" charset="0"/>
              </a:rPr>
              <a:t>Most people who’ve needed to use a food bank are likely to face barriers to well-paid secure employment or support, often at the same time as having higher living costs.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fontAlgn="base">
              <a:lnSpc>
                <a:spcPct val="107000"/>
              </a:lnSpc>
              <a:spcAft>
                <a:spcPts val="80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cs typeface="Calibri" panose="020F0502020204030204" pitchFamily="34" charset="0"/>
              </a:rPr>
              <a:t>Three quarters of people referred to a food bank report that at least one person in their household has a mental health problem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fontAlgn="base">
              <a:lnSpc>
                <a:spcPct val="107000"/>
              </a:lnSpc>
              <a:spcAft>
                <a:spcPts val="80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cs typeface="Calibri" panose="020F0502020204030204" pitchFamily="34" charset="0"/>
              </a:rPr>
              <a:t>6 in 10 people are disabled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fontAlgn="base">
              <a:lnSpc>
                <a:spcPct val="107000"/>
              </a:lnSpc>
              <a:spcAft>
                <a:spcPts val="80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cs typeface="Calibri" panose="020F0502020204030204" pitchFamily="34" charset="0"/>
              </a:rPr>
              <a:t>Many people who need food banks have to care for children or for relatives who aren’t well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fontAlgn="base">
              <a:lnSpc>
                <a:spcPct val="107000"/>
              </a:lnSpc>
              <a:spcAft>
                <a:spcPts val="800"/>
              </a:spcAft>
              <a:buFont typeface="Wingdings" panose="05000000000000000000" pitchFamily="2" charset="2"/>
              <a:buChar char=""/>
            </a:pPr>
            <a:r>
              <a:rPr lang="en-GB" sz="1100" dirty="0">
                <a:effectLst/>
                <a:latin typeface="Calibri" panose="020F0502020204030204" pitchFamily="34" charset="0"/>
                <a:ea typeface="Times New Roman" panose="02020603050405020304" pitchFamily="18" charset="0"/>
                <a:cs typeface="Calibri" panose="020F0502020204030204" pitchFamily="34" charset="0"/>
              </a:rPr>
              <a:t>Around a third of households referred to food banks who didn’t have anyone currently working, did previously have someone employed in the last year. </a:t>
            </a:r>
          </a:p>
          <a:p>
            <a:pPr marL="914400" lvl="2" indent="0" fontAlgn="base">
              <a:lnSpc>
                <a:spcPct val="107000"/>
              </a:lnSpc>
              <a:spcAft>
                <a:spcPts val="800"/>
              </a:spcAft>
              <a:buFont typeface="Wingdings" panose="05000000000000000000" pitchFamily="2" charset="2"/>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buFont typeface="Courier New" panose="02070309020205020404" pitchFamily="49" charset="0"/>
              <a:buChar char="o"/>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Because people’s incomes are already so low, when someone is hit by something outside of their control - like the loss of a loved one, an illness or a boiler breaking - they don’t have enough money to act as a buffer and they’re tipped over the edge.  </a:t>
            </a:r>
          </a:p>
          <a:p>
            <a:pPr marL="457200" lvl="1" indent="0" fontAlgn="base">
              <a:lnSpc>
                <a:spcPct val="107000"/>
              </a:lnSpc>
              <a:buFont typeface="Courier New" panose="02070309020205020404" pitchFamily="49" charset="0"/>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cs typeface="Calibri" panose="020F0502020204030204" pitchFamily="34" charset="0"/>
              </a:rPr>
              <a:t>Not everyone is able to fall back on friends or family - they might not have enough money themselves. That’s why we expect our social security system to support anyone who isn’t able to work, faces barriers to finding secure well-paid work, or is between jobs. But right now our social security system is not a strong enough lifeline. It does not provide enough money for people to live with dignity, and all too often the way it works makes life harder for people whose lives are already hard enough.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7C88900-6B2F-804E-88EC-4DF05AEC2879}" type="slidenum">
              <a:rPr lang="en-GB" smtClean="0"/>
              <a:t>7</a:t>
            </a:fld>
            <a:endParaRPr lang="en-GB"/>
          </a:p>
        </p:txBody>
      </p:sp>
    </p:spTree>
    <p:extLst>
      <p:ext uri="{BB962C8B-B14F-4D97-AF65-F5344CB8AC3E}">
        <p14:creationId xmlns:p14="http://schemas.microsoft.com/office/powerpoint/2010/main" val="292293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There’ll always be a role for strong community groups looking out for their neighbours, but it isn’t right that people don’t have enough money for the essentials. People on the lowest incomes need to have enough money coming in to meet the increasing cost of living. </a:t>
            </a:r>
          </a:p>
          <a:p>
            <a:pPr marL="342900" lvl="0" indent="-342900">
              <a:lnSpc>
                <a:spcPct val="107000"/>
              </a:lnSpc>
              <a:spcAft>
                <a:spcPts val="800"/>
              </a:spcAft>
              <a:buFont typeface="+mj-lt"/>
              <a:buAutoNum type="arabicPeriod"/>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mj-l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Alongside other food banks in the Trussell Trust’s network, we know what is pushing people to need food banks, so we know we can build a future where everyone has enough money to live on if we make sure:</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There are changes to social security support, so payment levels ensure everyone can afford the essentials, and the system is able to get money to people at the point when support is needed   </a:t>
            </a:r>
            <a:endParaRPr lang="en-GB" sz="1200" dirty="0">
              <a:effectLst/>
              <a:latin typeface="Times New Roman" panose="02020603050405020304" pitchFamily="18" charset="0"/>
              <a:ea typeface="Times New Roman" panose="02020603050405020304" pitchFamily="18" charset="0"/>
            </a:endParaRPr>
          </a:p>
          <a:p>
            <a:pPr marL="742950" lvl="1" indent="-285750" fontAlgn="base">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Emergency support from local authorities is able to prevent someone facing a short-term crisis, like a boiler </a:t>
            </a:r>
            <a:r>
              <a:rPr lang="en-GB" sz="1200" dirty="0">
                <a:effectLst/>
                <a:latin typeface="Times New Roman" panose="02020603050405020304" pitchFamily="18" charset="0"/>
                <a:ea typeface="Times New Roman" panose="02020603050405020304" pitchFamily="18" charset="0"/>
              </a:rPr>
              <a:t>breaking, from being pulled deeper into poverty in the long-term  </a:t>
            </a:r>
            <a:r>
              <a:rPr lang="en-GB" sz="1100" dirty="0">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742950" lvl="1" indent="-285750" fontAlgn="base">
              <a:buFont typeface="Courier New" panose="02070309020205020404" pitchFamily="49" charset="0"/>
              <a:buChar char="o"/>
            </a:pPr>
            <a:r>
              <a:rPr lang="en-GB" sz="1100" dirty="0">
                <a:effectLst/>
                <a:latin typeface="Calibri" panose="020F0502020204030204" pitchFamily="34" charset="0"/>
                <a:ea typeface="Times New Roman" panose="02020603050405020304" pitchFamily="18" charset="0"/>
              </a:rPr>
              <a:t>People with experience of financial hardship are shaping and directing the change needed at all levels. </a:t>
            </a:r>
            <a:endParaRPr lang="en-GB" sz="1200" dirty="0">
              <a:effectLst/>
              <a:latin typeface="Times New Roman" panose="02020603050405020304" pitchFamily="18" charset="0"/>
              <a:ea typeface="Times New Roman" panose="02020603050405020304" pitchFamily="18" charset="0"/>
            </a:endParaRPr>
          </a:p>
          <a:p>
            <a:pPr marL="0" indent="0">
              <a:buNone/>
            </a:pPr>
            <a:endParaRPr lang="en-GB" sz="1200" kern="1200" dirty="0">
              <a:solidFill>
                <a:srgbClr val="424242"/>
              </a:solidFill>
              <a:latin typeface="+mn-lt"/>
              <a:ea typeface="+mn-ea"/>
              <a:cs typeface="+mn-cs"/>
            </a:endParaRPr>
          </a:p>
        </p:txBody>
      </p:sp>
      <p:sp>
        <p:nvSpPr>
          <p:cNvPr id="4" name="Slide Number Placeholder 3"/>
          <p:cNvSpPr>
            <a:spLocks noGrp="1"/>
          </p:cNvSpPr>
          <p:nvPr>
            <p:ph type="sldNum" sz="quarter" idx="5"/>
          </p:nvPr>
        </p:nvSpPr>
        <p:spPr/>
        <p:txBody>
          <a:bodyPr/>
          <a:lstStyle/>
          <a:p>
            <a:fld id="{07C88900-6B2F-804E-88EC-4DF05AEC2879}" type="slidenum">
              <a:rPr lang="en-GB" smtClean="0"/>
              <a:t>8</a:t>
            </a:fld>
            <a:endParaRPr lang="en-GB"/>
          </a:p>
        </p:txBody>
      </p:sp>
    </p:spTree>
    <p:extLst>
      <p:ext uri="{BB962C8B-B14F-4D97-AF65-F5344CB8AC3E}">
        <p14:creationId xmlns:p14="http://schemas.microsoft.com/office/powerpoint/2010/main" val="318688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where you come in! </a:t>
            </a:r>
          </a:p>
          <a:p>
            <a:endParaRPr lang="en-GB" dirty="0"/>
          </a:p>
          <a:p>
            <a:r>
              <a:rPr lang="en-GB" dirty="0"/>
              <a:t>We’re only able to do what we do because of the generous support of the local community – most of the food we provide is donated, and we wouldn’t be able to do anything with those donations if we didn’t have such a dedicated team of volunteers. </a:t>
            </a:r>
          </a:p>
          <a:p>
            <a:endParaRPr lang="en-GB" dirty="0"/>
          </a:p>
          <a:p>
            <a:r>
              <a:rPr lang="en-GB" dirty="0"/>
              <a:t>We’re local people, supporting local people, and we’d be so grateful for your support. </a:t>
            </a:r>
          </a:p>
          <a:p>
            <a:endParaRPr lang="en-GB" dirty="0"/>
          </a:p>
          <a:p>
            <a:r>
              <a:rPr lang="en-GB" dirty="0"/>
              <a:t>You can help by:  </a:t>
            </a:r>
          </a:p>
          <a:p>
            <a:endParaRPr lang="en-GB" dirty="0"/>
          </a:p>
          <a:p>
            <a:pPr marL="171450" indent="-171450">
              <a:buFontTx/>
              <a:buChar char="-"/>
            </a:pPr>
            <a:r>
              <a:rPr lang="en-GB" dirty="0"/>
              <a:t>Donating food – Tinned Soup, fruit, potatoes, rice pudding &amp; meat.  Long life Milk and Fruit juice.  Bars of Chocolate and sponge pudding food items are particularly needed at the moment, you can donate them by dropping off at Unit 6b Ashfield Trading Estate, SP2 7HL.  Mon – Friday 9:30 – 3:00</a:t>
            </a:r>
          </a:p>
          <a:p>
            <a:pPr marL="171450" indent="-171450">
              <a:buFontTx/>
              <a:buChar char="-"/>
            </a:pPr>
            <a:r>
              <a:rPr lang="en-GB" dirty="0"/>
              <a:t>Donating money – we have essential costs to cover, </a:t>
            </a:r>
            <a:r>
              <a:rPr lang="en-GB" dirty="0" err="1"/>
              <a:t>eg</a:t>
            </a:r>
            <a:r>
              <a:rPr lang="en-GB" dirty="0"/>
              <a:t> rent/bills etc – any support you give will be gratefully received and used carefully  Please make cheques payable to “Salisbury Foodbank” Or donate online via Just giving link on our website: https://</a:t>
            </a:r>
            <a:r>
              <a:rPr lang="en-GB" b="1" dirty="0"/>
              <a:t>salisbury.foodbank.org.uk</a:t>
            </a:r>
          </a:p>
          <a:p>
            <a:pPr marL="171450" indent="-171450">
              <a:buFontTx/>
              <a:buChar char="-"/>
            </a:pPr>
            <a:r>
              <a:rPr lang="en-GB" dirty="0"/>
              <a:t>Spreading the word about what we’re seeing – if everyone in this room went home and told a friend or family member about what they’ve heard today, there’d be roughly X (double the number in the room!) people who know more about what people at the food bank are facing and how we can change that in the future.  </a:t>
            </a:r>
          </a:p>
        </p:txBody>
      </p:sp>
      <p:sp>
        <p:nvSpPr>
          <p:cNvPr id="4" name="Slide Number Placeholder 3"/>
          <p:cNvSpPr>
            <a:spLocks noGrp="1"/>
          </p:cNvSpPr>
          <p:nvPr>
            <p:ph type="sldNum" sz="quarter" idx="5"/>
          </p:nvPr>
        </p:nvSpPr>
        <p:spPr/>
        <p:txBody>
          <a:bodyPr/>
          <a:lstStyle/>
          <a:p>
            <a:fld id="{07C88900-6B2F-804E-88EC-4DF05AEC2879}" type="slidenum">
              <a:rPr lang="en-GB" smtClean="0"/>
              <a:t>9</a:t>
            </a:fld>
            <a:endParaRPr lang="en-GB"/>
          </a:p>
        </p:txBody>
      </p:sp>
    </p:spTree>
    <p:extLst>
      <p:ext uri="{BB962C8B-B14F-4D97-AF65-F5344CB8AC3E}">
        <p14:creationId xmlns:p14="http://schemas.microsoft.com/office/powerpoint/2010/main" val="3590841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B11D21C-6873-504C-A622-044414961246}"/>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677886"/>
            <a:ext cx="5761037" cy="2208439"/>
          </a:xfrm>
        </p:spPr>
        <p:txBody>
          <a:bodyPr anchor="t">
            <a:normAutofit/>
          </a:bodyPr>
          <a:lstStyle>
            <a:lvl1pPr algn="l">
              <a:defRPr sz="3600"/>
            </a:lvl1pPr>
          </a:lstStyle>
          <a:p>
            <a:r>
              <a:rPr lang="en-US"/>
              <a:t>Title of your presentation </a:t>
            </a:r>
            <a:br>
              <a:rPr lang="en-US"/>
            </a:br>
            <a:r>
              <a:rPr lang="en-US"/>
              <a:t>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Tree>
    <p:extLst>
      <p:ext uri="{BB962C8B-B14F-4D97-AF65-F5344CB8AC3E}">
        <p14:creationId xmlns:p14="http://schemas.microsoft.com/office/powerpoint/2010/main" val="81160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fld id="{279F28DC-D0DD-494C-9FB7-E22CC8A8F0B2}" type="datetime4">
              <a:rPr lang="en-GB" smtClean="0"/>
              <a:t>15 September 2023</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034296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EE4D-59A4-9A44-94BC-95CB11912011}"/>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013269-1044-7244-9DA2-56F32D3465FF}"/>
              </a:ext>
            </a:extLst>
          </p:cNvPr>
          <p:cNvSpPr>
            <a:spLocks noGrp="1"/>
          </p:cNvSpPr>
          <p:nvPr>
            <p:ph type="body" idx="1"/>
          </p:nvPr>
        </p:nvSpPr>
        <p:spPr>
          <a:xfrm>
            <a:off x="831850"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69548A-4435-074E-98B4-BBB0119796B0}"/>
              </a:ext>
            </a:extLst>
          </p:cNvPr>
          <p:cNvSpPr>
            <a:spLocks noGrp="1"/>
          </p:cNvSpPr>
          <p:nvPr>
            <p:ph type="dt" sz="half" idx="10"/>
          </p:nvPr>
        </p:nvSpPr>
        <p:spPr/>
        <p:txBody>
          <a:bodyPr/>
          <a:lstStyle/>
          <a:p>
            <a:fld id="{7967685B-57B2-4D50-BDF0-AFF601B5914A}" type="datetime4">
              <a:rPr lang="en-GB" smtClean="0"/>
              <a:t>15 September 2023</a:t>
            </a:fld>
            <a:endParaRPr lang="en-GB"/>
          </a:p>
        </p:txBody>
      </p:sp>
      <p:sp>
        <p:nvSpPr>
          <p:cNvPr id="5" name="Footer Placeholder 4">
            <a:extLst>
              <a:ext uri="{FF2B5EF4-FFF2-40B4-BE49-F238E27FC236}">
                <a16:creationId xmlns:a16="http://schemas.microsoft.com/office/drawing/2014/main" id="{EF9A7FB6-CABA-D644-87D9-D8BE82926B3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43B5195-425D-A642-BCC4-7E812C94B85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46219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AED8-4ABB-344B-92B5-16817EC8C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5F46C4-C062-1341-AC9E-4BBA89094671}"/>
              </a:ext>
            </a:extLst>
          </p:cNvPr>
          <p:cNvSpPr>
            <a:spLocks noGrp="1"/>
          </p:cNvSpPr>
          <p:nvPr>
            <p:ph sz="half" idx="1"/>
          </p:nvPr>
        </p:nvSpPr>
        <p:spPr>
          <a:xfrm>
            <a:off x="838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9BFD1-A474-ED4F-B2A8-53BB383D7FEC}"/>
              </a:ext>
            </a:extLst>
          </p:cNvPr>
          <p:cNvSpPr>
            <a:spLocks noGrp="1"/>
          </p:cNvSpPr>
          <p:nvPr>
            <p:ph sz="half" idx="2"/>
          </p:nvPr>
        </p:nvSpPr>
        <p:spPr>
          <a:xfrm>
            <a:off x="6172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9FE8AE-C0B4-F84E-B546-487A2E071521}"/>
              </a:ext>
            </a:extLst>
          </p:cNvPr>
          <p:cNvSpPr>
            <a:spLocks noGrp="1"/>
          </p:cNvSpPr>
          <p:nvPr>
            <p:ph type="dt" sz="half" idx="10"/>
          </p:nvPr>
        </p:nvSpPr>
        <p:spPr/>
        <p:txBody>
          <a:bodyPr/>
          <a:lstStyle/>
          <a:p>
            <a:fld id="{3C0D9B32-88D8-4F43-9A31-ADE57A07483D}" type="datetime4">
              <a:rPr lang="en-GB" smtClean="0"/>
              <a:t>15 September 2023</a:t>
            </a:fld>
            <a:endParaRPr lang="en-GB"/>
          </a:p>
        </p:txBody>
      </p:sp>
      <p:sp>
        <p:nvSpPr>
          <p:cNvPr id="6" name="Footer Placeholder 5">
            <a:extLst>
              <a:ext uri="{FF2B5EF4-FFF2-40B4-BE49-F238E27FC236}">
                <a16:creationId xmlns:a16="http://schemas.microsoft.com/office/drawing/2014/main" id="{BDE082B9-E841-FC45-B7CF-51BA28EFD97A}"/>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754C799E-228D-7C4C-9173-3AC29F2952A5}"/>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73486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C2F1-D4AF-AD43-AA0F-98F95265A2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A1C91-2E90-5140-BF50-C4EF8699534B}"/>
              </a:ext>
            </a:extLst>
          </p:cNvPr>
          <p:cNvSpPr>
            <a:spLocks noGrp="1"/>
          </p:cNvSpPr>
          <p:nvPr>
            <p:ph type="body" idx="1"/>
          </p:nvPr>
        </p:nvSpPr>
        <p:spPr>
          <a:xfrm>
            <a:off x="839788" y="1681163"/>
            <a:ext cx="5157787"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BEDF2-DB86-D842-97F4-B6147AFA7288}"/>
              </a:ext>
            </a:extLst>
          </p:cNvPr>
          <p:cNvSpPr>
            <a:spLocks noGrp="1"/>
          </p:cNvSpPr>
          <p:nvPr>
            <p:ph sz="half" idx="2"/>
          </p:nvPr>
        </p:nvSpPr>
        <p:spPr>
          <a:xfrm>
            <a:off x="839788" y="2505075"/>
            <a:ext cx="51577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8DCCE-8CC0-B940-B5D5-EFEBC0D25DD7}"/>
              </a:ext>
            </a:extLst>
          </p:cNvPr>
          <p:cNvSpPr>
            <a:spLocks noGrp="1"/>
          </p:cNvSpPr>
          <p:nvPr>
            <p:ph type="body" sz="quarter" idx="3"/>
          </p:nvPr>
        </p:nvSpPr>
        <p:spPr>
          <a:xfrm>
            <a:off x="6172200" y="1681163"/>
            <a:ext cx="5183188"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F4D9D8-6C26-8E42-AB43-2DF66D0221CC}"/>
              </a:ext>
            </a:extLst>
          </p:cNvPr>
          <p:cNvSpPr>
            <a:spLocks noGrp="1"/>
          </p:cNvSpPr>
          <p:nvPr>
            <p:ph sz="quarter" idx="4"/>
          </p:nvPr>
        </p:nvSpPr>
        <p:spPr>
          <a:xfrm>
            <a:off x="6172200" y="2505075"/>
            <a:ext cx="51831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2FADB-7D41-BD46-B983-D33DD2A90385}"/>
              </a:ext>
            </a:extLst>
          </p:cNvPr>
          <p:cNvSpPr>
            <a:spLocks noGrp="1"/>
          </p:cNvSpPr>
          <p:nvPr>
            <p:ph type="dt" sz="half" idx="10"/>
          </p:nvPr>
        </p:nvSpPr>
        <p:spPr/>
        <p:txBody>
          <a:bodyPr/>
          <a:lstStyle/>
          <a:p>
            <a:fld id="{37627400-B4E0-4158-BF5F-0E06EBA872F9}" type="datetime4">
              <a:rPr lang="en-GB" smtClean="0"/>
              <a:t>15 September 2023</a:t>
            </a:fld>
            <a:endParaRPr lang="en-GB"/>
          </a:p>
        </p:txBody>
      </p:sp>
      <p:sp>
        <p:nvSpPr>
          <p:cNvPr id="8" name="Footer Placeholder 7">
            <a:extLst>
              <a:ext uri="{FF2B5EF4-FFF2-40B4-BE49-F238E27FC236}">
                <a16:creationId xmlns:a16="http://schemas.microsoft.com/office/drawing/2014/main" id="{B54A7716-43FA-674E-B2BD-AE3B869824F6}"/>
              </a:ext>
            </a:extLst>
          </p:cNvPr>
          <p:cNvSpPr>
            <a:spLocks noGrp="1"/>
          </p:cNvSpPr>
          <p:nvPr>
            <p:ph type="ftr" sz="quarter" idx="11"/>
          </p:nvPr>
        </p:nvSpPr>
        <p:spPr/>
        <p:txBody>
          <a:bodyPr/>
          <a:lstStyle/>
          <a:p>
            <a:r>
              <a:rPr lang="en-GB"/>
              <a:t>The Trussell Trust - Together, we can end the need for food banks</a:t>
            </a:r>
          </a:p>
        </p:txBody>
      </p:sp>
      <p:sp>
        <p:nvSpPr>
          <p:cNvPr id="9" name="Slide Number Placeholder 8">
            <a:extLst>
              <a:ext uri="{FF2B5EF4-FFF2-40B4-BE49-F238E27FC236}">
                <a16:creationId xmlns:a16="http://schemas.microsoft.com/office/drawing/2014/main" id="{3FE73182-3EE3-EB43-9B49-41FE5F046DB7}"/>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95194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35EE-EBA0-CB43-A4EB-18FFF2582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881FE4-4EC4-834A-8CD6-97A5D3D1A854}"/>
              </a:ext>
            </a:extLst>
          </p:cNvPr>
          <p:cNvSpPr>
            <a:spLocks noGrp="1"/>
          </p:cNvSpPr>
          <p:nvPr>
            <p:ph type="dt" sz="half" idx="10"/>
          </p:nvPr>
        </p:nvSpPr>
        <p:spPr/>
        <p:txBody>
          <a:bodyPr/>
          <a:lstStyle/>
          <a:p>
            <a:fld id="{D0900674-2520-4288-A26E-B7326067A8C3}" type="datetime4">
              <a:rPr lang="en-GB" smtClean="0"/>
              <a:t>15 September 2023</a:t>
            </a:fld>
            <a:endParaRPr lang="en-GB"/>
          </a:p>
        </p:txBody>
      </p:sp>
      <p:sp>
        <p:nvSpPr>
          <p:cNvPr id="4" name="Footer Placeholder 3">
            <a:extLst>
              <a:ext uri="{FF2B5EF4-FFF2-40B4-BE49-F238E27FC236}">
                <a16:creationId xmlns:a16="http://schemas.microsoft.com/office/drawing/2014/main" id="{1FFF70A0-48B4-404B-9872-F700AD15B42B}"/>
              </a:ext>
            </a:extLst>
          </p:cNvPr>
          <p:cNvSpPr>
            <a:spLocks noGrp="1"/>
          </p:cNvSpPr>
          <p:nvPr>
            <p:ph type="ftr" sz="quarter" idx="11"/>
          </p:nvPr>
        </p:nvSpPr>
        <p:spPr/>
        <p:txBody>
          <a:bodyPr/>
          <a:lstStyle/>
          <a:p>
            <a:r>
              <a:rPr lang="en-GB"/>
              <a:t>The Trussell Trust - Together, we can end the need for food banks</a:t>
            </a:r>
          </a:p>
        </p:txBody>
      </p:sp>
      <p:sp>
        <p:nvSpPr>
          <p:cNvPr id="5" name="Slide Number Placeholder 4">
            <a:extLst>
              <a:ext uri="{FF2B5EF4-FFF2-40B4-BE49-F238E27FC236}">
                <a16:creationId xmlns:a16="http://schemas.microsoft.com/office/drawing/2014/main" id="{50F03A58-0BB3-FA41-BAF9-1B45847A0B11}"/>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97536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41C91-42A9-1246-B60C-E7BC24427A75}"/>
              </a:ext>
            </a:extLst>
          </p:cNvPr>
          <p:cNvSpPr>
            <a:spLocks noGrp="1"/>
          </p:cNvSpPr>
          <p:nvPr>
            <p:ph type="dt" sz="half" idx="10"/>
          </p:nvPr>
        </p:nvSpPr>
        <p:spPr/>
        <p:txBody>
          <a:bodyPr/>
          <a:lstStyle/>
          <a:p>
            <a:fld id="{697609A0-F0D9-4D61-9546-AB62DADAD21C}" type="datetime4">
              <a:rPr lang="en-GB" smtClean="0"/>
              <a:t>15 September 2023</a:t>
            </a:fld>
            <a:endParaRPr lang="en-GB"/>
          </a:p>
        </p:txBody>
      </p:sp>
      <p:sp>
        <p:nvSpPr>
          <p:cNvPr id="3" name="Footer Placeholder 2">
            <a:extLst>
              <a:ext uri="{FF2B5EF4-FFF2-40B4-BE49-F238E27FC236}">
                <a16:creationId xmlns:a16="http://schemas.microsoft.com/office/drawing/2014/main" id="{7878AE35-C47B-B74E-BDC2-590302F12EE2}"/>
              </a:ext>
            </a:extLst>
          </p:cNvPr>
          <p:cNvSpPr>
            <a:spLocks noGrp="1"/>
          </p:cNvSpPr>
          <p:nvPr>
            <p:ph type="ftr" sz="quarter" idx="11"/>
          </p:nvPr>
        </p:nvSpPr>
        <p:spPr/>
        <p:txBody>
          <a:bodyPr/>
          <a:lstStyle/>
          <a:p>
            <a:r>
              <a:rPr lang="en-GB"/>
              <a:t>The Trussell Trust - Together, we can end the need for food banks</a:t>
            </a:r>
          </a:p>
        </p:txBody>
      </p:sp>
      <p:sp>
        <p:nvSpPr>
          <p:cNvPr id="4" name="Slide Number Placeholder 3">
            <a:extLst>
              <a:ext uri="{FF2B5EF4-FFF2-40B4-BE49-F238E27FC236}">
                <a16:creationId xmlns:a16="http://schemas.microsoft.com/office/drawing/2014/main" id="{0D8A718F-2536-4840-9733-472A27581C4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34393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EB49-2959-034B-AF93-AAD070C53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FFC81-EDF4-9640-8BA0-C994402DAEE5}"/>
              </a:ext>
            </a:extLst>
          </p:cNvPr>
          <p:cNvSpPr>
            <a:spLocks noGrp="1"/>
          </p:cNvSpPr>
          <p:nvPr>
            <p:ph idx="1"/>
          </p:nvPr>
        </p:nvSpPr>
        <p:spPr>
          <a:xfrm>
            <a:off x="5183188" y="987425"/>
            <a:ext cx="6172200" cy="4873625"/>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172F73-C98C-1D43-8410-F87580A07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1A4E9-9798-2048-9E5A-3C21AE82B467}"/>
              </a:ext>
            </a:extLst>
          </p:cNvPr>
          <p:cNvSpPr>
            <a:spLocks noGrp="1"/>
          </p:cNvSpPr>
          <p:nvPr>
            <p:ph type="dt" sz="half" idx="10"/>
          </p:nvPr>
        </p:nvSpPr>
        <p:spPr/>
        <p:txBody>
          <a:bodyPr/>
          <a:lstStyle/>
          <a:p>
            <a:fld id="{D3748CD8-2524-4864-A1E1-E958F6CF121A}" type="datetime4">
              <a:rPr lang="en-GB" smtClean="0"/>
              <a:t>15 September 2023</a:t>
            </a:fld>
            <a:endParaRPr lang="en-GB"/>
          </a:p>
        </p:txBody>
      </p:sp>
      <p:sp>
        <p:nvSpPr>
          <p:cNvPr id="6" name="Footer Placeholder 5">
            <a:extLst>
              <a:ext uri="{FF2B5EF4-FFF2-40B4-BE49-F238E27FC236}">
                <a16:creationId xmlns:a16="http://schemas.microsoft.com/office/drawing/2014/main" id="{6B2402B5-1BC2-A848-8C24-BDA6A28A915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5381604D-5E86-4648-841F-F62186C30C93}"/>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422281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325D-4B39-7849-A7E8-433D56E98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33DC38-9401-1F40-A279-25F85871C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325BC0-E7B0-0B44-8D11-AA5E57A7C8A7}"/>
              </a:ext>
            </a:extLst>
          </p:cNvPr>
          <p:cNvSpPr>
            <a:spLocks noGrp="1"/>
          </p:cNvSpPr>
          <p:nvPr>
            <p:ph type="body" sz="half" idx="2"/>
          </p:nvPr>
        </p:nvSpPr>
        <p:spPr>
          <a:xfrm>
            <a:off x="839788" y="2057400"/>
            <a:ext cx="3932237" cy="3811588"/>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8FCB0-DFE7-CC4B-A52B-10DD6650FEB3}"/>
              </a:ext>
            </a:extLst>
          </p:cNvPr>
          <p:cNvSpPr>
            <a:spLocks noGrp="1"/>
          </p:cNvSpPr>
          <p:nvPr>
            <p:ph type="dt" sz="half" idx="10"/>
          </p:nvPr>
        </p:nvSpPr>
        <p:spPr/>
        <p:txBody>
          <a:bodyPr/>
          <a:lstStyle/>
          <a:p>
            <a:fld id="{8D16FFB8-E152-46C1-984F-98CEC2A7FCAD}" type="datetime4">
              <a:rPr lang="en-GB" smtClean="0"/>
              <a:t>15 September 2023</a:t>
            </a:fld>
            <a:endParaRPr lang="en-GB"/>
          </a:p>
        </p:txBody>
      </p:sp>
      <p:sp>
        <p:nvSpPr>
          <p:cNvPr id="6" name="Footer Placeholder 5">
            <a:extLst>
              <a:ext uri="{FF2B5EF4-FFF2-40B4-BE49-F238E27FC236}">
                <a16:creationId xmlns:a16="http://schemas.microsoft.com/office/drawing/2014/main" id="{CFECECD0-D8D9-DA47-9D06-BF54B94BD68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A87C5CC6-9CF7-AF4E-8516-38912CF5F092}"/>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57682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1D91-D579-7B4F-B235-C366E53FB4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470B2C-4CD8-6B48-BF1F-838E168724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7455B-F4CA-4746-9194-0C7709CC752A}"/>
              </a:ext>
            </a:extLst>
          </p:cNvPr>
          <p:cNvSpPr>
            <a:spLocks noGrp="1"/>
          </p:cNvSpPr>
          <p:nvPr>
            <p:ph type="dt" sz="half" idx="10"/>
          </p:nvPr>
        </p:nvSpPr>
        <p:spPr/>
        <p:txBody>
          <a:bodyPr/>
          <a:lstStyle/>
          <a:p>
            <a:fld id="{AF6B858B-5E75-49D3-8763-C21EF107A38C}" type="datetime4">
              <a:rPr lang="en-GB" smtClean="0"/>
              <a:t>15 September 2023</a:t>
            </a:fld>
            <a:endParaRPr lang="en-GB"/>
          </a:p>
        </p:txBody>
      </p:sp>
      <p:sp>
        <p:nvSpPr>
          <p:cNvPr id="5" name="Footer Placeholder 4">
            <a:extLst>
              <a:ext uri="{FF2B5EF4-FFF2-40B4-BE49-F238E27FC236}">
                <a16:creationId xmlns:a16="http://schemas.microsoft.com/office/drawing/2014/main" id="{51B0F295-4D26-384C-AE8C-BD6DC9D3A4B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70ABFFA-2818-BD43-AE71-CCF4658F15FF}"/>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52683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94343-75BF-4F4D-BC4A-B49DFEA89F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E8C1AD-278D-464F-AD26-B1C17EA4F1F3}"/>
              </a:ext>
            </a:extLst>
          </p:cNvPr>
          <p:cNvSpPr>
            <a:spLocks noGrp="1"/>
          </p:cNvSpPr>
          <p:nvPr>
            <p:ph type="body" orient="vert" idx="1"/>
          </p:nvPr>
        </p:nvSpPr>
        <p:spPr>
          <a:xfrm>
            <a:off x="838200" y="365125"/>
            <a:ext cx="7734300" cy="5811838"/>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0EE6F-713F-E146-92D5-9179ECA71BC8}"/>
              </a:ext>
            </a:extLst>
          </p:cNvPr>
          <p:cNvSpPr>
            <a:spLocks noGrp="1"/>
          </p:cNvSpPr>
          <p:nvPr>
            <p:ph type="dt" sz="half" idx="10"/>
          </p:nvPr>
        </p:nvSpPr>
        <p:spPr/>
        <p:txBody>
          <a:bodyPr/>
          <a:lstStyle/>
          <a:p>
            <a:fld id="{16B520F7-F8B4-4C2B-B0CC-18B81B50C585}" type="datetime4">
              <a:rPr lang="en-GB" smtClean="0"/>
              <a:t>15 September 2023</a:t>
            </a:fld>
            <a:endParaRPr lang="en-GB"/>
          </a:p>
        </p:txBody>
      </p:sp>
      <p:sp>
        <p:nvSpPr>
          <p:cNvPr id="5" name="Footer Placeholder 4">
            <a:extLst>
              <a:ext uri="{FF2B5EF4-FFF2-40B4-BE49-F238E27FC236}">
                <a16:creationId xmlns:a16="http://schemas.microsoft.com/office/drawing/2014/main" id="{CD66F037-76AA-EA45-ACF5-A7725998530C}"/>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1C734265-4477-344C-806F-7F882D1BC7D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1085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461-4689-7F4B-A49A-64CB1DD23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77019"/>
            <a:ext cx="12192000" cy="980980"/>
          </a:xfrm>
          <a:prstGeom prst="rect">
            <a:avLst/>
          </a:prstGeom>
        </p:spPr>
      </p:pic>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906162"/>
            <a:ext cx="5761037" cy="1980163"/>
          </a:xfrm>
        </p:spPr>
        <p:txBody>
          <a:bodyPr anchor="t">
            <a:normAutofit/>
          </a:bodyPr>
          <a:lstStyle>
            <a:lvl1pPr algn="l">
              <a:defRPr sz="3600"/>
            </a:lvl1pPr>
          </a:lstStyle>
          <a:p>
            <a:r>
              <a:rPr lang="en-US"/>
              <a:t>Title of your presentation goes here please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7207315"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
        <p:nvSpPr>
          <p:cNvPr id="8" name="Picture Placeholder 18">
            <a:extLst>
              <a:ext uri="{FF2B5EF4-FFF2-40B4-BE49-F238E27FC236}">
                <a16:creationId xmlns:a16="http://schemas.microsoft.com/office/drawing/2014/main" id="{21D77384-8863-7640-BFDD-3B9016104FC1}"/>
              </a:ext>
            </a:extLst>
          </p:cNvPr>
          <p:cNvSpPr>
            <a:spLocks noGrp="1"/>
          </p:cNvSpPr>
          <p:nvPr>
            <p:ph type="pic" sz="quarter" idx="14"/>
          </p:nvPr>
        </p:nvSpPr>
        <p:spPr>
          <a:xfrm>
            <a:off x="9802501"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11" name="Picture 10">
            <a:extLst>
              <a:ext uri="{FF2B5EF4-FFF2-40B4-BE49-F238E27FC236}">
                <a16:creationId xmlns:a16="http://schemas.microsoft.com/office/drawing/2014/main" id="{A7637CF1-8938-F04A-A23B-CD4FAD62D1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0" y="-2060"/>
            <a:ext cx="12192000" cy="296924"/>
          </a:xfrm>
          <a:prstGeom prst="rect">
            <a:avLst/>
          </a:prstGeom>
        </p:spPr>
      </p:pic>
      <p:sp>
        <p:nvSpPr>
          <p:cNvPr id="12" name="Picture Placeholder 18">
            <a:extLst>
              <a:ext uri="{FF2B5EF4-FFF2-40B4-BE49-F238E27FC236}">
                <a16:creationId xmlns:a16="http://schemas.microsoft.com/office/drawing/2014/main" id="{9865C99D-AABA-DC49-8394-33099C33EB65}"/>
              </a:ext>
            </a:extLst>
          </p:cNvPr>
          <p:cNvSpPr>
            <a:spLocks noGrp="1"/>
          </p:cNvSpPr>
          <p:nvPr>
            <p:ph type="pic" sz="quarter" idx="15"/>
          </p:nvPr>
        </p:nvSpPr>
        <p:spPr>
          <a:xfrm>
            <a:off x="4771176" y="336283"/>
            <a:ext cx="2235444" cy="2235444"/>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989828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B11D21C-6873-504C-A622-044414961246}"/>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677886"/>
            <a:ext cx="5761037" cy="2208439"/>
          </a:xfrm>
        </p:spPr>
        <p:txBody>
          <a:bodyPr anchor="t">
            <a:normAutofit/>
          </a:bodyPr>
          <a:lstStyle>
            <a:lvl1pPr algn="l">
              <a:defRPr sz="3600"/>
            </a:lvl1pPr>
          </a:lstStyle>
          <a:p>
            <a:r>
              <a:rPr lang="en-US"/>
              <a:t>Title of your presentation </a:t>
            </a:r>
            <a:br>
              <a:rPr lang="en-US"/>
            </a:br>
            <a:r>
              <a:rPr lang="en-US"/>
              <a:t>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Tree>
    <p:extLst>
      <p:ext uri="{BB962C8B-B14F-4D97-AF65-F5344CB8AC3E}">
        <p14:creationId xmlns:p14="http://schemas.microsoft.com/office/powerpoint/2010/main" val="811600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4DD461-4689-7F4B-A49A-64CB1DD237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877019"/>
            <a:ext cx="12192000" cy="980980"/>
          </a:xfrm>
          <a:prstGeom prst="rect">
            <a:avLst/>
          </a:prstGeom>
        </p:spPr>
      </p:pic>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2906162"/>
            <a:ext cx="5761037" cy="1980163"/>
          </a:xfrm>
        </p:spPr>
        <p:txBody>
          <a:bodyPr anchor="t">
            <a:normAutofit/>
          </a:bodyPr>
          <a:lstStyle>
            <a:lvl1pPr algn="l">
              <a:defRPr sz="3600"/>
            </a:lvl1pPr>
          </a:lstStyle>
          <a:p>
            <a:r>
              <a:rPr lang="en-US"/>
              <a:t>Title of your presentation goes here please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5157788"/>
            <a:ext cx="5761037" cy="842962"/>
          </a:xfrm>
        </p:spPr>
        <p:txBody>
          <a:bodyPr>
            <a:normAutofit/>
          </a:bodyPr>
          <a:lstStyle>
            <a:lvl1pPr marL="0" indent="0" algn="l">
              <a:buNone/>
              <a:defRPr sz="2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19" name="Picture Placeholder 18">
            <a:extLst>
              <a:ext uri="{FF2B5EF4-FFF2-40B4-BE49-F238E27FC236}">
                <a16:creationId xmlns:a16="http://schemas.microsoft.com/office/drawing/2014/main" id="{D45FCE02-F1F3-2A41-9380-F9CD5291EED6}"/>
              </a:ext>
            </a:extLst>
          </p:cNvPr>
          <p:cNvSpPr>
            <a:spLocks noGrp="1"/>
          </p:cNvSpPr>
          <p:nvPr>
            <p:ph type="pic" sz="quarter" idx="10"/>
          </p:nvPr>
        </p:nvSpPr>
        <p:spPr>
          <a:xfrm>
            <a:off x="7207315"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20" name="Picture 19">
            <a:extLst>
              <a:ext uri="{FF2B5EF4-FFF2-40B4-BE49-F238E27FC236}">
                <a16:creationId xmlns:a16="http://schemas.microsoft.com/office/drawing/2014/main" id="{532B067F-1C8D-0E49-B572-20209154F9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4963" y="336283"/>
            <a:ext cx="1865312" cy="1949716"/>
          </a:xfrm>
          <a:prstGeom prst="rect">
            <a:avLst/>
          </a:prstGeom>
        </p:spPr>
      </p:pic>
      <p:sp>
        <p:nvSpPr>
          <p:cNvPr id="8" name="Picture Placeholder 18">
            <a:extLst>
              <a:ext uri="{FF2B5EF4-FFF2-40B4-BE49-F238E27FC236}">
                <a16:creationId xmlns:a16="http://schemas.microsoft.com/office/drawing/2014/main" id="{21D77384-8863-7640-BFDD-3B9016104FC1}"/>
              </a:ext>
            </a:extLst>
          </p:cNvPr>
          <p:cNvSpPr>
            <a:spLocks noGrp="1"/>
          </p:cNvSpPr>
          <p:nvPr>
            <p:ph type="pic" sz="quarter" idx="14"/>
          </p:nvPr>
        </p:nvSpPr>
        <p:spPr>
          <a:xfrm>
            <a:off x="9802501"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11" name="Picture 10">
            <a:extLst>
              <a:ext uri="{FF2B5EF4-FFF2-40B4-BE49-F238E27FC236}">
                <a16:creationId xmlns:a16="http://schemas.microsoft.com/office/drawing/2014/main" id="{A7637CF1-8938-F04A-A23B-CD4FAD62D16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0" y="-2060"/>
            <a:ext cx="12192000" cy="296924"/>
          </a:xfrm>
          <a:prstGeom prst="rect">
            <a:avLst/>
          </a:prstGeom>
        </p:spPr>
      </p:pic>
      <p:sp>
        <p:nvSpPr>
          <p:cNvPr id="12" name="Picture Placeholder 18">
            <a:extLst>
              <a:ext uri="{FF2B5EF4-FFF2-40B4-BE49-F238E27FC236}">
                <a16:creationId xmlns:a16="http://schemas.microsoft.com/office/drawing/2014/main" id="{9865C99D-AABA-DC49-8394-33099C33EB65}"/>
              </a:ext>
            </a:extLst>
          </p:cNvPr>
          <p:cNvSpPr>
            <a:spLocks noGrp="1"/>
          </p:cNvSpPr>
          <p:nvPr>
            <p:ph type="pic" sz="quarter" idx="15"/>
          </p:nvPr>
        </p:nvSpPr>
        <p:spPr>
          <a:xfrm>
            <a:off x="4771176" y="336283"/>
            <a:ext cx="2235444" cy="2235444"/>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989828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1122363"/>
            <a:ext cx="5761037" cy="1620837"/>
          </a:xfrm>
        </p:spPr>
        <p:txBody>
          <a:bodyPr anchor="t">
            <a:normAutofit/>
          </a:bodyPr>
          <a:lstStyle>
            <a:lvl1pPr algn="l">
              <a:defRPr sz="3600"/>
            </a:lvl1pPr>
          </a:lstStyle>
          <a:p>
            <a:r>
              <a:rPr lang="en-US"/>
              <a:t>Section header title 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3096285"/>
            <a:ext cx="5761037" cy="2161515"/>
          </a:xfrm>
        </p:spPr>
        <p:txBody>
          <a:bodyPr/>
          <a:lstStyle>
            <a:lvl1pPr marL="0" indent="0" algn="l">
              <a:buNone/>
              <a:defRPr sz="2400">
                <a:solidFill>
                  <a:srgbClr val="0087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Header subtitle</a:t>
            </a:r>
            <a:endParaRPr lang="en-GB"/>
          </a:p>
        </p:txBody>
      </p:sp>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to add a picture</a:t>
            </a:r>
          </a:p>
        </p:txBody>
      </p:sp>
    </p:spTree>
    <p:extLst>
      <p:ext uri="{BB962C8B-B14F-4D97-AF65-F5344CB8AC3E}">
        <p14:creationId xmlns:p14="http://schemas.microsoft.com/office/powerpoint/2010/main" val="34366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image right light gree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088" y="225425"/>
            <a:ext cx="1854200" cy="1460500"/>
          </a:xfrm>
          <a:prstGeom prst="rect">
            <a:avLst/>
          </a:prstGeom>
        </p:spPr>
      </p:pic>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FA6042CF-4ABF-B842-B0FA-3A293950DD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641206" y="5114296"/>
            <a:ext cx="1854200" cy="1460500"/>
          </a:xfrm>
          <a:prstGeom prst="rect">
            <a:avLst/>
          </a:prstGeom>
        </p:spPr>
      </p:pic>
      <p:sp>
        <p:nvSpPr>
          <p:cNvPr id="10" name="Subtitle 2">
            <a:extLst>
              <a:ext uri="{FF2B5EF4-FFF2-40B4-BE49-F238E27FC236}">
                <a16:creationId xmlns:a16="http://schemas.microsoft.com/office/drawing/2014/main" id="{88502177-AFDB-A948-968F-8DB137658680}"/>
              </a:ext>
            </a:extLst>
          </p:cNvPr>
          <p:cNvSpPr>
            <a:spLocks noGrp="1"/>
          </p:cNvSpPr>
          <p:nvPr>
            <p:ph type="subTitle" idx="1" hasCustomPrompt="1"/>
          </p:nvPr>
        </p:nvSpPr>
        <p:spPr>
          <a:xfrm>
            <a:off x="903642" y="1685925"/>
            <a:ext cx="5192357"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13" name="Content Placeholder 12">
            <a:extLst>
              <a:ext uri="{FF2B5EF4-FFF2-40B4-BE49-F238E27FC236}">
                <a16:creationId xmlns:a16="http://schemas.microsoft.com/office/drawing/2014/main" id="{8A9A82B7-2D35-5D45-A9BF-27A02FD260B8}"/>
              </a:ext>
            </a:extLst>
          </p:cNvPr>
          <p:cNvSpPr>
            <a:spLocks noGrp="1"/>
          </p:cNvSpPr>
          <p:nvPr>
            <p:ph sz="quarter" idx="13" hasCustomPrompt="1"/>
          </p:nvPr>
        </p:nvSpPr>
        <p:spPr>
          <a:xfrm>
            <a:off x="903642" y="4663017"/>
            <a:ext cx="5192356"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1965651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image left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0"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marL="0" indent="0">
              <a:buNone/>
              <a:defRPr sz="1600">
                <a:solidFill>
                  <a:srgbClr val="008751"/>
                </a:solidFill>
              </a:defRPr>
            </a:lvl1pPr>
          </a:lstStyle>
          <a:p>
            <a:r>
              <a:rPr lang="en-GB"/>
              <a:t>This is an image placeholder. Click the little icon behind the square image to add a picture</a:t>
            </a:r>
          </a:p>
        </p:txBody>
      </p:sp>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408" y="225425"/>
            <a:ext cx="1854200" cy="1460500"/>
          </a:xfrm>
          <a:prstGeom prst="rect">
            <a:avLst/>
          </a:prstGeom>
        </p:spPr>
      </p:pic>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096001" y="1685925"/>
            <a:ext cx="5188772"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947687" y="1066006"/>
            <a:ext cx="4680000" cy="468000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6ABD6646-A53B-6E49-8635-45E763E67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45713" y="5114296"/>
            <a:ext cx="1854200" cy="1460500"/>
          </a:xfrm>
          <a:prstGeom prst="rect">
            <a:avLst/>
          </a:prstGeom>
        </p:spPr>
      </p:pic>
      <p:sp>
        <p:nvSpPr>
          <p:cNvPr id="11" name="Content Placeholder 12">
            <a:extLst>
              <a:ext uri="{FF2B5EF4-FFF2-40B4-BE49-F238E27FC236}">
                <a16:creationId xmlns:a16="http://schemas.microsoft.com/office/drawing/2014/main" id="{BFA61B89-C7FE-D74D-ABE2-C53E102AF26E}"/>
              </a:ext>
            </a:extLst>
          </p:cNvPr>
          <p:cNvSpPr>
            <a:spLocks noGrp="1"/>
          </p:cNvSpPr>
          <p:nvPr>
            <p:ph sz="quarter" idx="13" hasCustomPrompt="1"/>
          </p:nvPr>
        </p:nvSpPr>
        <p:spPr>
          <a:xfrm>
            <a:off x="6096001" y="4663017"/>
            <a:ext cx="5761037"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3208424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alf and Half">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2957" y="-1615"/>
            <a:ext cx="6166748" cy="6876093"/>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6166748"/>
              <a:gd name="connsiteY0" fmla="*/ 5524383 h 6859615"/>
              <a:gd name="connsiteX1" fmla="*/ 52429 w 6166748"/>
              <a:gd name="connsiteY1" fmla="*/ 5559822 h 6859615"/>
              <a:gd name="connsiteX2" fmla="*/ 45600 w 6166748"/>
              <a:gd name="connsiteY2" fmla="*/ 5615230 h 6859615"/>
              <a:gd name="connsiteX3" fmla="*/ 598 w 6166748"/>
              <a:gd name="connsiteY3" fmla="*/ 5604346 h 6859615"/>
              <a:gd name="connsiteX4" fmla="*/ 21895 w 6166748"/>
              <a:gd name="connsiteY4" fmla="*/ 5524383 h 6859615"/>
              <a:gd name="connsiteX5" fmla="*/ 6166748 w 6166748"/>
              <a:gd name="connsiteY5" fmla="*/ 0 h 6859615"/>
              <a:gd name="connsiteX6" fmla="*/ 4860092 w 6166748"/>
              <a:gd name="connsiteY6" fmla="*/ 6857986 h 6859615"/>
              <a:gd name="connsiteX7" fmla="*/ 53540 w 6166748"/>
              <a:gd name="connsiteY7" fmla="*/ 6859615 h 6859615"/>
              <a:gd name="connsiteX8" fmla="*/ 59346 w 6166748"/>
              <a:gd name="connsiteY8" fmla="*/ 6185420 h 6859615"/>
              <a:gd name="connsiteX9" fmla="*/ 125613 w 6166748"/>
              <a:gd name="connsiteY9" fmla="*/ 5874333 h 6859615"/>
              <a:gd name="connsiteX10" fmla="*/ 80174 w 6166748"/>
              <a:gd name="connsiteY10" fmla="*/ 5140414 h 6859615"/>
              <a:gd name="connsiteX11" fmla="*/ 73780 w 6166748"/>
              <a:gd name="connsiteY11" fmla="*/ 4302231 h 6859615"/>
              <a:gd name="connsiteX12" fmla="*/ 68446 w 6166748"/>
              <a:gd name="connsiteY12" fmla="*/ 2775529 h 6859615"/>
              <a:gd name="connsiteX13" fmla="*/ 90080 w 6166748"/>
              <a:gd name="connsiteY13" fmla="*/ 1862862 h 6859615"/>
              <a:gd name="connsiteX14" fmla="*/ 88846 w 6166748"/>
              <a:gd name="connsiteY14" fmla="*/ 1228384 h 6859615"/>
              <a:gd name="connsiteX15" fmla="*/ 65442 w 6166748"/>
              <a:gd name="connsiteY15" fmla="*/ 666410 h 6859615"/>
              <a:gd name="connsiteX16" fmla="*/ 83258 w 6166748"/>
              <a:gd name="connsiteY16" fmla="*/ 724 h 6859615"/>
              <a:gd name="connsiteX17" fmla="*/ 6166748 w 6166748"/>
              <a:gd name="connsiteY17" fmla="*/ 0 h 6859615"/>
              <a:gd name="connsiteX0" fmla="*/ 21895 w 6166748"/>
              <a:gd name="connsiteY0" fmla="*/ 5524383 h 6876093"/>
              <a:gd name="connsiteX1" fmla="*/ 52429 w 6166748"/>
              <a:gd name="connsiteY1" fmla="*/ 5559822 h 6876093"/>
              <a:gd name="connsiteX2" fmla="*/ 45600 w 6166748"/>
              <a:gd name="connsiteY2" fmla="*/ 5615230 h 6876093"/>
              <a:gd name="connsiteX3" fmla="*/ 598 w 6166748"/>
              <a:gd name="connsiteY3" fmla="*/ 5604346 h 6876093"/>
              <a:gd name="connsiteX4" fmla="*/ 21895 w 6166748"/>
              <a:gd name="connsiteY4" fmla="*/ 5524383 h 6876093"/>
              <a:gd name="connsiteX5" fmla="*/ 6166748 w 6166748"/>
              <a:gd name="connsiteY5" fmla="*/ 0 h 6876093"/>
              <a:gd name="connsiteX6" fmla="*/ 6163791 w 6166748"/>
              <a:gd name="connsiteY6" fmla="*/ 6876093 h 6876093"/>
              <a:gd name="connsiteX7" fmla="*/ 53540 w 6166748"/>
              <a:gd name="connsiteY7" fmla="*/ 6859615 h 6876093"/>
              <a:gd name="connsiteX8" fmla="*/ 59346 w 6166748"/>
              <a:gd name="connsiteY8" fmla="*/ 6185420 h 6876093"/>
              <a:gd name="connsiteX9" fmla="*/ 125613 w 6166748"/>
              <a:gd name="connsiteY9" fmla="*/ 5874333 h 6876093"/>
              <a:gd name="connsiteX10" fmla="*/ 80174 w 6166748"/>
              <a:gd name="connsiteY10" fmla="*/ 5140414 h 6876093"/>
              <a:gd name="connsiteX11" fmla="*/ 73780 w 6166748"/>
              <a:gd name="connsiteY11" fmla="*/ 4302231 h 6876093"/>
              <a:gd name="connsiteX12" fmla="*/ 68446 w 6166748"/>
              <a:gd name="connsiteY12" fmla="*/ 2775529 h 6876093"/>
              <a:gd name="connsiteX13" fmla="*/ 90080 w 6166748"/>
              <a:gd name="connsiteY13" fmla="*/ 1862862 h 6876093"/>
              <a:gd name="connsiteX14" fmla="*/ 88846 w 6166748"/>
              <a:gd name="connsiteY14" fmla="*/ 1228384 h 6876093"/>
              <a:gd name="connsiteX15" fmla="*/ 65442 w 6166748"/>
              <a:gd name="connsiteY15" fmla="*/ 666410 h 6876093"/>
              <a:gd name="connsiteX16" fmla="*/ 83258 w 6166748"/>
              <a:gd name="connsiteY16" fmla="*/ 724 h 6876093"/>
              <a:gd name="connsiteX17" fmla="*/ 6166748 w 6166748"/>
              <a:gd name="connsiteY17" fmla="*/ 0 h 687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6748" h="6876093">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6166748" y="0"/>
                </a:moveTo>
                <a:cubicBezTo>
                  <a:pt x="6165762" y="2292031"/>
                  <a:pt x="6164777" y="4584062"/>
                  <a:pt x="6163791" y="6876093"/>
                </a:cubicBez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6166748" y="0"/>
                </a:lnTo>
                <a:close/>
              </a:path>
            </a:pathLst>
          </a:custGeom>
          <a:solidFill>
            <a:srgbClr val="008751"/>
          </a:solidFill>
          <a:ln>
            <a:noFill/>
          </a:ln>
        </p:spPr>
        <p:txBody>
          <a:bodyPr wrap="square">
            <a:noAutofit/>
          </a:bodyPr>
          <a:lstStyle>
            <a:lvl1pPr>
              <a:defRPr sz="1600">
                <a:solidFill>
                  <a:schemeClr val="accent2">
                    <a:lumMod val="75000"/>
                  </a:schemeClr>
                </a:solidFill>
              </a:defRPr>
            </a:lvl1pPr>
          </a:lstStyle>
          <a:p>
            <a:r>
              <a:rPr lang="en-GB"/>
              <a:t>This is an image placeholder. Click the little icon behind the square image to add a picture</a:t>
            </a:r>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564313" y="2272420"/>
            <a:ext cx="5292724" cy="439666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rgbClr val="424242"/>
                </a:solidFill>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en-GB"/>
          </a:p>
        </p:txBody>
      </p:sp>
      <p:sp>
        <p:nvSpPr>
          <p:cNvPr id="10" name="Title 1">
            <a:extLst>
              <a:ext uri="{FF2B5EF4-FFF2-40B4-BE49-F238E27FC236}">
                <a16:creationId xmlns:a16="http://schemas.microsoft.com/office/drawing/2014/main" id="{CADA7699-B8F6-BB4E-85DD-D8B3900E3F5D}"/>
              </a:ext>
            </a:extLst>
          </p:cNvPr>
          <p:cNvSpPr>
            <a:spLocks noGrp="1"/>
          </p:cNvSpPr>
          <p:nvPr>
            <p:ph type="ctrTitle" hasCustomPrompt="1"/>
          </p:nvPr>
        </p:nvSpPr>
        <p:spPr>
          <a:xfrm>
            <a:off x="6564313" y="368300"/>
            <a:ext cx="5761037" cy="1704944"/>
          </a:xfrm>
        </p:spPr>
        <p:txBody>
          <a:bodyPr anchor="t">
            <a:normAutofit/>
          </a:bodyPr>
          <a:lstStyle>
            <a:lvl1pPr algn="l">
              <a:defRPr sz="3600"/>
            </a:lvl1pPr>
          </a:lstStyle>
          <a:p>
            <a:r>
              <a:rPr lang="en-US"/>
              <a:t>Section header title goes here</a:t>
            </a:r>
            <a:endParaRPr lang="en-GB"/>
          </a:p>
        </p:txBody>
      </p:sp>
    </p:spTree>
    <p:extLst>
      <p:ext uri="{BB962C8B-B14F-4D97-AF65-F5344CB8AC3E}">
        <p14:creationId xmlns:p14="http://schemas.microsoft.com/office/powerpoint/2010/main" val="2267504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5AD123-4A80-C347-AD12-93336F3C4B3D}"/>
              </a:ext>
            </a:extLst>
          </p:cNvPr>
          <p:cNvSpPr>
            <a:spLocks noGrp="1"/>
          </p:cNvSpPr>
          <p:nvPr>
            <p:ph type="pic" sz="quarter" idx="10" hasCustomPrompt="1"/>
          </p:nvPr>
        </p:nvSpPr>
        <p:spPr>
          <a:xfrm>
            <a:off x="0" y="0"/>
            <a:ext cx="12192000" cy="6858000"/>
          </a:xfrm>
          <a:solidFill>
            <a:srgbClr val="5BAC26"/>
          </a:solidFill>
        </p:spPr>
        <p:txBody>
          <a:bodyPr/>
          <a:lstStyle>
            <a:lvl1pPr>
              <a:defRPr/>
            </a:lvl1pPr>
          </a:lstStyle>
          <a:p>
            <a:r>
              <a:rPr lang="en-GB"/>
              <a:t>This is an image placeholder. Click the little icon in the centre to add a picture</a:t>
            </a:r>
          </a:p>
        </p:txBody>
      </p:sp>
      <p:sp>
        <p:nvSpPr>
          <p:cNvPr id="2" name="Title 1">
            <a:extLst>
              <a:ext uri="{FF2B5EF4-FFF2-40B4-BE49-F238E27FC236}">
                <a16:creationId xmlns:a16="http://schemas.microsoft.com/office/drawing/2014/main" id="{8FF120D5-1456-D743-984F-F99DAF100E88}"/>
              </a:ext>
            </a:extLst>
          </p:cNvPr>
          <p:cNvSpPr>
            <a:spLocks noGrp="1"/>
          </p:cNvSpPr>
          <p:nvPr>
            <p:ph type="title" hasCustomPrompt="1"/>
          </p:nvPr>
        </p:nvSpPr>
        <p:spPr>
          <a:xfrm>
            <a:off x="343672" y="742384"/>
            <a:ext cx="11513366" cy="1810693"/>
          </a:xfrm>
        </p:spPr>
        <p:txBody>
          <a:bodyPr/>
          <a:lstStyle>
            <a:lvl1pPr algn="ctr">
              <a:defRPr>
                <a:solidFill>
                  <a:schemeClr val="bg1"/>
                </a:solidFill>
              </a:defRPr>
            </a:lvl1pPr>
          </a:lstStyle>
          <a:p>
            <a:r>
              <a:rPr lang="en-US"/>
              <a:t>Title goes here</a:t>
            </a:r>
            <a:endParaRPr lang="en-GB"/>
          </a:p>
        </p:txBody>
      </p:sp>
      <p:sp>
        <p:nvSpPr>
          <p:cNvPr id="8" name="Title 1">
            <a:extLst>
              <a:ext uri="{FF2B5EF4-FFF2-40B4-BE49-F238E27FC236}">
                <a16:creationId xmlns:a16="http://schemas.microsoft.com/office/drawing/2014/main" id="{8F1A2376-3519-6840-9FF5-66E45793B832}"/>
              </a:ext>
            </a:extLst>
          </p:cNvPr>
          <p:cNvSpPr txBox="1">
            <a:spLocks/>
          </p:cNvSpPr>
          <p:nvPr userDrawn="1"/>
        </p:nvSpPr>
        <p:spPr>
          <a:xfrm>
            <a:off x="343672" y="4137433"/>
            <a:ext cx="11513366" cy="1810693"/>
          </a:xfrm>
          <a:prstGeom prst="rect">
            <a:avLst/>
          </a:prstGeom>
          <a:no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3600" b="0" i="0" kern="1200">
                <a:solidFill>
                  <a:schemeClr val="bg1"/>
                </a:solidFill>
                <a:latin typeface="Eveleth Dot Light" panose="02010A04020200000003" pitchFamily="2" charset="77"/>
                <a:ea typeface="+mj-ea"/>
                <a:cs typeface="+mj-cs"/>
              </a:defRPr>
            </a:lvl1pPr>
          </a:lstStyle>
          <a:p>
            <a:r>
              <a:rPr lang="en-US" sz="2800">
                <a:latin typeface="+mj-lt"/>
                <a:cs typeface="Calibri" panose="020F0502020204030204" pitchFamily="34" charset="0"/>
              </a:rPr>
              <a:t>Click to edit Section Header subtitle</a:t>
            </a:r>
            <a:endParaRPr lang="en-GB" sz="2800">
              <a:latin typeface="+mj-lt"/>
              <a:cs typeface="Calibri" panose="020F0502020204030204" pitchFamily="34" charset="0"/>
            </a:endParaRPr>
          </a:p>
        </p:txBody>
      </p:sp>
    </p:spTree>
    <p:extLst>
      <p:ext uri="{BB962C8B-B14F-4D97-AF65-F5344CB8AC3E}">
        <p14:creationId xmlns:p14="http://schemas.microsoft.com/office/powerpoint/2010/main" val="3085424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Colour Background">
    <p:bg>
      <p:bgPr>
        <a:solidFill>
          <a:srgbClr val="5BAC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E6E-90A4-F54F-A349-16304E02824C}"/>
              </a:ext>
            </a:extLst>
          </p:cNvPr>
          <p:cNvSpPr>
            <a:spLocks noGrp="1"/>
          </p:cNvSpPr>
          <p:nvPr>
            <p:ph type="title" hasCustomPrompt="1"/>
          </p:nvPr>
        </p:nvSpPr>
        <p:spPr/>
        <p:txBody>
          <a:bodyPr/>
          <a:lstStyle>
            <a:lvl1pPr algn="ct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246387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hotos Half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a:xfrm>
            <a:off x="6096000" y="372246"/>
            <a:ext cx="5761038"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a:xfrm>
            <a:off x="6096000" y="1868487"/>
            <a:ext cx="5761038" cy="4243432"/>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fld id="{677139CF-4A3D-4C28-BE24-5057B779EF9B}" type="datetime4">
              <a:rPr lang="en-GB" smtClean="0"/>
              <a:t>15 September 2023</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
        <p:nvSpPr>
          <p:cNvPr id="7" name="Picture Placeholder 18">
            <a:extLst>
              <a:ext uri="{FF2B5EF4-FFF2-40B4-BE49-F238E27FC236}">
                <a16:creationId xmlns:a16="http://schemas.microsoft.com/office/drawing/2014/main" id="{24AAF104-97AA-0541-9963-95E36C522A47}"/>
              </a:ext>
            </a:extLst>
          </p:cNvPr>
          <p:cNvSpPr>
            <a:spLocks noGrp="1"/>
          </p:cNvSpPr>
          <p:nvPr>
            <p:ph type="pic" sz="quarter" idx="13"/>
          </p:nvPr>
        </p:nvSpPr>
        <p:spPr>
          <a:xfrm>
            <a:off x="996638"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
        <p:nvSpPr>
          <p:cNvPr id="8" name="Picture Placeholder 18">
            <a:extLst>
              <a:ext uri="{FF2B5EF4-FFF2-40B4-BE49-F238E27FC236}">
                <a16:creationId xmlns:a16="http://schemas.microsoft.com/office/drawing/2014/main" id="{10F9567A-A586-FA4A-A44C-F7D61ADA423E}"/>
              </a:ext>
            </a:extLst>
          </p:cNvPr>
          <p:cNvSpPr>
            <a:spLocks noGrp="1"/>
          </p:cNvSpPr>
          <p:nvPr>
            <p:ph type="pic" sz="quarter" idx="14"/>
          </p:nvPr>
        </p:nvSpPr>
        <p:spPr>
          <a:xfrm>
            <a:off x="3591824"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84558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fld id="{279F28DC-D0DD-494C-9FB7-E22CC8A8F0B2}" type="datetime4">
              <a:rPr lang="en-GB" smtClean="0"/>
              <a:t>15 September 2023</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034296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A0C0-4960-3842-A965-E517B32C40D3}"/>
              </a:ext>
            </a:extLst>
          </p:cNvPr>
          <p:cNvSpPr>
            <a:spLocks noGrp="1"/>
          </p:cNvSpPr>
          <p:nvPr>
            <p:ph type="ctrTitle" hasCustomPrompt="1"/>
          </p:nvPr>
        </p:nvSpPr>
        <p:spPr>
          <a:xfrm>
            <a:off x="334963" y="1122363"/>
            <a:ext cx="5761037" cy="1620837"/>
          </a:xfrm>
        </p:spPr>
        <p:txBody>
          <a:bodyPr anchor="t">
            <a:normAutofit/>
          </a:bodyPr>
          <a:lstStyle>
            <a:lvl1pPr algn="l">
              <a:defRPr sz="3600"/>
            </a:lvl1pPr>
          </a:lstStyle>
          <a:p>
            <a:r>
              <a:rPr lang="en-US"/>
              <a:t>Section header title goes here</a:t>
            </a:r>
            <a:endParaRPr lang="en-GB"/>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334963" y="3096285"/>
            <a:ext cx="5761037" cy="2161515"/>
          </a:xfrm>
        </p:spPr>
        <p:txBody>
          <a:bodyPr/>
          <a:lstStyle>
            <a:lvl1pPr marL="0" indent="0" algn="l">
              <a:buNone/>
              <a:defRPr sz="2400">
                <a:solidFill>
                  <a:srgbClr val="00875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Section Header subtitle</a:t>
            </a:r>
            <a:endParaRPr lang="en-GB"/>
          </a:p>
        </p:txBody>
      </p:sp>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to add a picture</a:t>
            </a:r>
          </a:p>
        </p:txBody>
      </p:sp>
    </p:spTree>
    <p:extLst>
      <p:ext uri="{BB962C8B-B14F-4D97-AF65-F5344CB8AC3E}">
        <p14:creationId xmlns:p14="http://schemas.microsoft.com/office/powerpoint/2010/main" val="343661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9EE4D-59A4-9A44-94BC-95CB11912011}"/>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013269-1044-7244-9DA2-56F32D3465FF}"/>
              </a:ext>
            </a:extLst>
          </p:cNvPr>
          <p:cNvSpPr>
            <a:spLocks noGrp="1"/>
          </p:cNvSpPr>
          <p:nvPr>
            <p:ph type="body" idx="1"/>
          </p:nvPr>
        </p:nvSpPr>
        <p:spPr>
          <a:xfrm>
            <a:off x="831850"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69548A-4435-074E-98B4-BBB0119796B0}"/>
              </a:ext>
            </a:extLst>
          </p:cNvPr>
          <p:cNvSpPr>
            <a:spLocks noGrp="1"/>
          </p:cNvSpPr>
          <p:nvPr>
            <p:ph type="dt" sz="half" idx="10"/>
          </p:nvPr>
        </p:nvSpPr>
        <p:spPr/>
        <p:txBody>
          <a:bodyPr/>
          <a:lstStyle/>
          <a:p>
            <a:fld id="{7967685B-57B2-4D50-BDF0-AFF601B5914A}" type="datetime4">
              <a:rPr lang="en-GB" smtClean="0"/>
              <a:t>15 September 2023</a:t>
            </a:fld>
            <a:endParaRPr lang="en-GB"/>
          </a:p>
        </p:txBody>
      </p:sp>
      <p:sp>
        <p:nvSpPr>
          <p:cNvPr id="5" name="Footer Placeholder 4">
            <a:extLst>
              <a:ext uri="{FF2B5EF4-FFF2-40B4-BE49-F238E27FC236}">
                <a16:creationId xmlns:a16="http://schemas.microsoft.com/office/drawing/2014/main" id="{EF9A7FB6-CABA-D644-87D9-D8BE82926B3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43B5195-425D-A642-BCC4-7E812C94B85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462198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AED8-4ABB-344B-92B5-16817EC8C6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5F46C4-C062-1341-AC9E-4BBA89094671}"/>
              </a:ext>
            </a:extLst>
          </p:cNvPr>
          <p:cNvSpPr>
            <a:spLocks noGrp="1"/>
          </p:cNvSpPr>
          <p:nvPr>
            <p:ph sz="half" idx="1"/>
          </p:nvPr>
        </p:nvSpPr>
        <p:spPr>
          <a:xfrm>
            <a:off x="838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09BFD1-A474-ED4F-B2A8-53BB383D7FEC}"/>
              </a:ext>
            </a:extLst>
          </p:cNvPr>
          <p:cNvSpPr>
            <a:spLocks noGrp="1"/>
          </p:cNvSpPr>
          <p:nvPr>
            <p:ph sz="half" idx="2"/>
          </p:nvPr>
        </p:nvSpPr>
        <p:spPr>
          <a:xfrm>
            <a:off x="6172200"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9FE8AE-C0B4-F84E-B546-487A2E071521}"/>
              </a:ext>
            </a:extLst>
          </p:cNvPr>
          <p:cNvSpPr>
            <a:spLocks noGrp="1"/>
          </p:cNvSpPr>
          <p:nvPr>
            <p:ph type="dt" sz="half" idx="10"/>
          </p:nvPr>
        </p:nvSpPr>
        <p:spPr/>
        <p:txBody>
          <a:bodyPr/>
          <a:lstStyle/>
          <a:p>
            <a:fld id="{3C0D9B32-88D8-4F43-9A31-ADE57A07483D}" type="datetime4">
              <a:rPr lang="en-GB" smtClean="0"/>
              <a:t>15 September 2023</a:t>
            </a:fld>
            <a:endParaRPr lang="en-GB"/>
          </a:p>
        </p:txBody>
      </p:sp>
      <p:sp>
        <p:nvSpPr>
          <p:cNvPr id="6" name="Footer Placeholder 5">
            <a:extLst>
              <a:ext uri="{FF2B5EF4-FFF2-40B4-BE49-F238E27FC236}">
                <a16:creationId xmlns:a16="http://schemas.microsoft.com/office/drawing/2014/main" id="{BDE082B9-E841-FC45-B7CF-51BA28EFD97A}"/>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754C799E-228D-7C4C-9173-3AC29F2952A5}"/>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734864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C2F1-D4AF-AD43-AA0F-98F95265A2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A1C91-2E90-5140-BF50-C4EF8699534B}"/>
              </a:ext>
            </a:extLst>
          </p:cNvPr>
          <p:cNvSpPr>
            <a:spLocks noGrp="1"/>
          </p:cNvSpPr>
          <p:nvPr>
            <p:ph type="body" idx="1"/>
          </p:nvPr>
        </p:nvSpPr>
        <p:spPr>
          <a:xfrm>
            <a:off x="839788" y="1681163"/>
            <a:ext cx="5157787"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1BEDF2-DB86-D842-97F4-B6147AFA7288}"/>
              </a:ext>
            </a:extLst>
          </p:cNvPr>
          <p:cNvSpPr>
            <a:spLocks noGrp="1"/>
          </p:cNvSpPr>
          <p:nvPr>
            <p:ph sz="half" idx="2"/>
          </p:nvPr>
        </p:nvSpPr>
        <p:spPr>
          <a:xfrm>
            <a:off x="839788" y="2505075"/>
            <a:ext cx="51577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8DCCE-8CC0-B940-B5D5-EFEBC0D25DD7}"/>
              </a:ext>
            </a:extLst>
          </p:cNvPr>
          <p:cNvSpPr>
            <a:spLocks noGrp="1"/>
          </p:cNvSpPr>
          <p:nvPr>
            <p:ph type="body" sz="quarter" idx="3"/>
          </p:nvPr>
        </p:nvSpPr>
        <p:spPr>
          <a:xfrm>
            <a:off x="6172200" y="1681163"/>
            <a:ext cx="5183188" cy="823912"/>
          </a:xfrm>
        </p:spPr>
        <p:txBody>
          <a:bodyPr anchor="b"/>
          <a:lstStyle>
            <a:lvl1pPr marL="0" indent="0">
              <a:buNone/>
              <a:defRPr sz="2400" b="0">
                <a:solidFill>
                  <a:srgbClr val="008751"/>
                </a:solidFill>
                <a:latin typeface="Eveleth Dot Light" panose="020B060402020202020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F4D9D8-6C26-8E42-AB43-2DF66D0221CC}"/>
              </a:ext>
            </a:extLst>
          </p:cNvPr>
          <p:cNvSpPr>
            <a:spLocks noGrp="1"/>
          </p:cNvSpPr>
          <p:nvPr>
            <p:ph sz="quarter" idx="4"/>
          </p:nvPr>
        </p:nvSpPr>
        <p:spPr>
          <a:xfrm>
            <a:off x="6172200" y="2505075"/>
            <a:ext cx="51831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2FADB-7D41-BD46-B983-D33DD2A90385}"/>
              </a:ext>
            </a:extLst>
          </p:cNvPr>
          <p:cNvSpPr>
            <a:spLocks noGrp="1"/>
          </p:cNvSpPr>
          <p:nvPr>
            <p:ph type="dt" sz="half" idx="10"/>
          </p:nvPr>
        </p:nvSpPr>
        <p:spPr/>
        <p:txBody>
          <a:bodyPr/>
          <a:lstStyle/>
          <a:p>
            <a:fld id="{37627400-B4E0-4158-BF5F-0E06EBA872F9}" type="datetime4">
              <a:rPr lang="en-GB" smtClean="0"/>
              <a:t>15 September 2023</a:t>
            </a:fld>
            <a:endParaRPr lang="en-GB"/>
          </a:p>
        </p:txBody>
      </p:sp>
      <p:sp>
        <p:nvSpPr>
          <p:cNvPr id="8" name="Footer Placeholder 7">
            <a:extLst>
              <a:ext uri="{FF2B5EF4-FFF2-40B4-BE49-F238E27FC236}">
                <a16:creationId xmlns:a16="http://schemas.microsoft.com/office/drawing/2014/main" id="{B54A7716-43FA-674E-B2BD-AE3B869824F6}"/>
              </a:ext>
            </a:extLst>
          </p:cNvPr>
          <p:cNvSpPr>
            <a:spLocks noGrp="1"/>
          </p:cNvSpPr>
          <p:nvPr>
            <p:ph type="ftr" sz="quarter" idx="11"/>
          </p:nvPr>
        </p:nvSpPr>
        <p:spPr/>
        <p:txBody>
          <a:bodyPr/>
          <a:lstStyle/>
          <a:p>
            <a:r>
              <a:rPr lang="en-GB"/>
              <a:t>The Trussell Trust - Together, we can end the need for food banks</a:t>
            </a:r>
          </a:p>
        </p:txBody>
      </p:sp>
      <p:sp>
        <p:nvSpPr>
          <p:cNvPr id="9" name="Slide Number Placeholder 8">
            <a:extLst>
              <a:ext uri="{FF2B5EF4-FFF2-40B4-BE49-F238E27FC236}">
                <a16:creationId xmlns:a16="http://schemas.microsoft.com/office/drawing/2014/main" id="{3FE73182-3EE3-EB43-9B49-41FE5F046DB7}"/>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951941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535EE-EBA0-CB43-A4EB-18FFF2582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881FE4-4EC4-834A-8CD6-97A5D3D1A854}"/>
              </a:ext>
            </a:extLst>
          </p:cNvPr>
          <p:cNvSpPr>
            <a:spLocks noGrp="1"/>
          </p:cNvSpPr>
          <p:nvPr>
            <p:ph type="dt" sz="half" idx="10"/>
          </p:nvPr>
        </p:nvSpPr>
        <p:spPr/>
        <p:txBody>
          <a:bodyPr/>
          <a:lstStyle/>
          <a:p>
            <a:fld id="{D0900674-2520-4288-A26E-B7326067A8C3}" type="datetime4">
              <a:rPr lang="en-GB" smtClean="0"/>
              <a:t>15 September 2023</a:t>
            </a:fld>
            <a:endParaRPr lang="en-GB"/>
          </a:p>
        </p:txBody>
      </p:sp>
      <p:sp>
        <p:nvSpPr>
          <p:cNvPr id="4" name="Footer Placeholder 3">
            <a:extLst>
              <a:ext uri="{FF2B5EF4-FFF2-40B4-BE49-F238E27FC236}">
                <a16:creationId xmlns:a16="http://schemas.microsoft.com/office/drawing/2014/main" id="{1FFF70A0-48B4-404B-9872-F700AD15B42B}"/>
              </a:ext>
            </a:extLst>
          </p:cNvPr>
          <p:cNvSpPr>
            <a:spLocks noGrp="1"/>
          </p:cNvSpPr>
          <p:nvPr>
            <p:ph type="ftr" sz="quarter" idx="11"/>
          </p:nvPr>
        </p:nvSpPr>
        <p:spPr/>
        <p:txBody>
          <a:bodyPr/>
          <a:lstStyle/>
          <a:p>
            <a:r>
              <a:rPr lang="en-GB"/>
              <a:t>The Trussell Trust - Together, we can end the need for food banks</a:t>
            </a:r>
          </a:p>
        </p:txBody>
      </p:sp>
      <p:sp>
        <p:nvSpPr>
          <p:cNvPr id="5" name="Slide Number Placeholder 4">
            <a:extLst>
              <a:ext uri="{FF2B5EF4-FFF2-40B4-BE49-F238E27FC236}">
                <a16:creationId xmlns:a16="http://schemas.microsoft.com/office/drawing/2014/main" id="{50F03A58-0BB3-FA41-BAF9-1B45847A0B11}"/>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975368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41C91-42A9-1246-B60C-E7BC24427A75}"/>
              </a:ext>
            </a:extLst>
          </p:cNvPr>
          <p:cNvSpPr>
            <a:spLocks noGrp="1"/>
          </p:cNvSpPr>
          <p:nvPr>
            <p:ph type="dt" sz="half" idx="10"/>
          </p:nvPr>
        </p:nvSpPr>
        <p:spPr/>
        <p:txBody>
          <a:bodyPr/>
          <a:lstStyle/>
          <a:p>
            <a:fld id="{697609A0-F0D9-4D61-9546-AB62DADAD21C}" type="datetime4">
              <a:rPr lang="en-GB" smtClean="0"/>
              <a:t>15 September 2023</a:t>
            </a:fld>
            <a:endParaRPr lang="en-GB"/>
          </a:p>
        </p:txBody>
      </p:sp>
      <p:sp>
        <p:nvSpPr>
          <p:cNvPr id="3" name="Footer Placeholder 2">
            <a:extLst>
              <a:ext uri="{FF2B5EF4-FFF2-40B4-BE49-F238E27FC236}">
                <a16:creationId xmlns:a16="http://schemas.microsoft.com/office/drawing/2014/main" id="{7878AE35-C47B-B74E-BDC2-590302F12EE2}"/>
              </a:ext>
            </a:extLst>
          </p:cNvPr>
          <p:cNvSpPr>
            <a:spLocks noGrp="1"/>
          </p:cNvSpPr>
          <p:nvPr>
            <p:ph type="ftr" sz="quarter" idx="11"/>
          </p:nvPr>
        </p:nvSpPr>
        <p:spPr/>
        <p:txBody>
          <a:bodyPr/>
          <a:lstStyle/>
          <a:p>
            <a:r>
              <a:rPr lang="en-GB"/>
              <a:t>The Trussell Trust - Together, we can end the need for food banks</a:t>
            </a:r>
          </a:p>
        </p:txBody>
      </p:sp>
      <p:sp>
        <p:nvSpPr>
          <p:cNvPr id="4" name="Slide Number Placeholder 3">
            <a:extLst>
              <a:ext uri="{FF2B5EF4-FFF2-40B4-BE49-F238E27FC236}">
                <a16:creationId xmlns:a16="http://schemas.microsoft.com/office/drawing/2014/main" id="{0D8A718F-2536-4840-9733-472A27581C49}"/>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343937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EB49-2959-034B-AF93-AAD070C53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EFFC81-EDF4-9640-8BA0-C994402DAEE5}"/>
              </a:ext>
            </a:extLst>
          </p:cNvPr>
          <p:cNvSpPr>
            <a:spLocks noGrp="1"/>
          </p:cNvSpPr>
          <p:nvPr>
            <p:ph idx="1"/>
          </p:nvPr>
        </p:nvSpPr>
        <p:spPr>
          <a:xfrm>
            <a:off x="5183188" y="987425"/>
            <a:ext cx="6172200" cy="4873625"/>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172F73-C98C-1D43-8410-F87580A07D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71A4E9-9798-2048-9E5A-3C21AE82B467}"/>
              </a:ext>
            </a:extLst>
          </p:cNvPr>
          <p:cNvSpPr>
            <a:spLocks noGrp="1"/>
          </p:cNvSpPr>
          <p:nvPr>
            <p:ph type="dt" sz="half" idx="10"/>
          </p:nvPr>
        </p:nvSpPr>
        <p:spPr/>
        <p:txBody>
          <a:bodyPr/>
          <a:lstStyle/>
          <a:p>
            <a:fld id="{D3748CD8-2524-4864-A1E1-E958F6CF121A}" type="datetime4">
              <a:rPr lang="en-GB" smtClean="0"/>
              <a:t>15 September 2023</a:t>
            </a:fld>
            <a:endParaRPr lang="en-GB"/>
          </a:p>
        </p:txBody>
      </p:sp>
      <p:sp>
        <p:nvSpPr>
          <p:cNvPr id="6" name="Footer Placeholder 5">
            <a:extLst>
              <a:ext uri="{FF2B5EF4-FFF2-40B4-BE49-F238E27FC236}">
                <a16:creationId xmlns:a16="http://schemas.microsoft.com/office/drawing/2014/main" id="{6B2402B5-1BC2-A848-8C24-BDA6A28A915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5381604D-5E86-4648-841F-F62186C30C93}"/>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4222811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325D-4B39-7849-A7E8-433D56E98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33DC38-9401-1F40-A279-25F85871C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9325BC0-E7B0-0B44-8D11-AA5E57A7C8A7}"/>
              </a:ext>
            </a:extLst>
          </p:cNvPr>
          <p:cNvSpPr>
            <a:spLocks noGrp="1"/>
          </p:cNvSpPr>
          <p:nvPr>
            <p:ph type="body" sz="half" idx="2"/>
          </p:nvPr>
        </p:nvSpPr>
        <p:spPr>
          <a:xfrm>
            <a:off x="839788" y="2057400"/>
            <a:ext cx="3932237" cy="3811588"/>
          </a:xfrm>
        </p:spPr>
        <p:txBody>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8FCB0-DFE7-CC4B-A52B-10DD6650FEB3}"/>
              </a:ext>
            </a:extLst>
          </p:cNvPr>
          <p:cNvSpPr>
            <a:spLocks noGrp="1"/>
          </p:cNvSpPr>
          <p:nvPr>
            <p:ph type="dt" sz="half" idx="10"/>
          </p:nvPr>
        </p:nvSpPr>
        <p:spPr/>
        <p:txBody>
          <a:bodyPr/>
          <a:lstStyle/>
          <a:p>
            <a:fld id="{8D16FFB8-E152-46C1-984F-98CEC2A7FCAD}" type="datetime4">
              <a:rPr lang="en-GB" smtClean="0"/>
              <a:t>15 September 2023</a:t>
            </a:fld>
            <a:endParaRPr lang="en-GB"/>
          </a:p>
        </p:txBody>
      </p:sp>
      <p:sp>
        <p:nvSpPr>
          <p:cNvPr id="6" name="Footer Placeholder 5">
            <a:extLst>
              <a:ext uri="{FF2B5EF4-FFF2-40B4-BE49-F238E27FC236}">
                <a16:creationId xmlns:a16="http://schemas.microsoft.com/office/drawing/2014/main" id="{CFECECD0-D8D9-DA47-9D06-BF54B94BD689}"/>
              </a:ext>
            </a:extLst>
          </p:cNvPr>
          <p:cNvSpPr>
            <a:spLocks noGrp="1"/>
          </p:cNvSpPr>
          <p:nvPr>
            <p:ph type="ftr" sz="quarter" idx="11"/>
          </p:nvPr>
        </p:nvSpPr>
        <p:spPr/>
        <p:txBody>
          <a:bodyPr/>
          <a:lstStyle/>
          <a:p>
            <a:r>
              <a:rPr lang="en-GB"/>
              <a:t>The Trussell Trust - Together, we can end the need for food banks</a:t>
            </a:r>
          </a:p>
        </p:txBody>
      </p:sp>
      <p:sp>
        <p:nvSpPr>
          <p:cNvPr id="7" name="Slide Number Placeholder 6">
            <a:extLst>
              <a:ext uri="{FF2B5EF4-FFF2-40B4-BE49-F238E27FC236}">
                <a16:creationId xmlns:a16="http://schemas.microsoft.com/office/drawing/2014/main" id="{A87C5CC6-9CF7-AF4E-8516-38912CF5F092}"/>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2576828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71D91-D579-7B4F-B235-C366E53FB4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470B2C-4CD8-6B48-BF1F-838E168724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7455B-F4CA-4746-9194-0C7709CC752A}"/>
              </a:ext>
            </a:extLst>
          </p:cNvPr>
          <p:cNvSpPr>
            <a:spLocks noGrp="1"/>
          </p:cNvSpPr>
          <p:nvPr>
            <p:ph type="dt" sz="half" idx="10"/>
          </p:nvPr>
        </p:nvSpPr>
        <p:spPr/>
        <p:txBody>
          <a:bodyPr/>
          <a:lstStyle/>
          <a:p>
            <a:fld id="{AF6B858B-5E75-49D3-8763-C21EF107A38C}" type="datetime4">
              <a:rPr lang="en-GB" smtClean="0"/>
              <a:t>15 September 2023</a:t>
            </a:fld>
            <a:endParaRPr lang="en-GB"/>
          </a:p>
        </p:txBody>
      </p:sp>
      <p:sp>
        <p:nvSpPr>
          <p:cNvPr id="5" name="Footer Placeholder 4">
            <a:extLst>
              <a:ext uri="{FF2B5EF4-FFF2-40B4-BE49-F238E27FC236}">
                <a16:creationId xmlns:a16="http://schemas.microsoft.com/office/drawing/2014/main" id="{51B0F295-4D26-384C-AE8C-BD6DC9D3A4BB}"/>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F70ABFFA-2818-BD43-AE71-CCF4658F15FF}"/>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52683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94343-75BF-4F4D-BC4A-B49DFEA89F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E8C1AD-278D-464F-AD26-B1C17EA4F1F3}"/>
              </a:ext>
            </a:extLst>
          </p:cNvPr>
          <p:cNvSpPr>
            <a:spLocks noGrp="1"/>
          </p:cNvSpPr>
          <p:nvPr>
            <p:ph type="body" orient="vert" idx="1"/>
          </p:nvPr>
        </p:nvSpPr>
        <p:spPr>
          <a:xfrm>
            <a:off x="838200" y="365125"/>
            <a:ext cx="7734300" cy="5811838"/>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60EE6F-713F-E146-92D5-9179ECA71BC8}"/>
              </a:ext>
            </a:extLst>
          </p:cNvPr>
          <p:cNvSpPr>
            <a:spLocks noGrp="1"/>
          </p:cNvSpPr>
          <p:nvPr>
            <p:ph type="dt" sz="half" idx="10"/>
          </p:nvPr>
        </p:nvSpPr>
        <p:spPr/>
        <p:txBody>
          <a:bodyPr/>
          <a:lstStyle/>
          <a:p>
            <a:fld id="{16B520F7-F8B4-4C2B-B0CC-18B81B50C585}" type="datetime4">
              <a:rPr lang="en-GB" smtClean="0"/>
              <a:t>15 September 2023</a:t>
            </a:fld>
            <a:endParaRPr lang="en-GB"/>
          </a:p>
        </p:txBody>
      </p:sp>
      <p:sp>
        <p:nvSpPr>
          <p:cNvPr id="5" name="Footer Placeholder 4">
            <a:extLst>
              <a:ext uri="{FF2B5EF4-FFF2-40B4-BE49-F238E27FC236}">
                <a16:creationId xmlns:a16="http://schemas.microsoft.com/office/drawing/2014/main" id="{CD66F037-76AA-EA45-ACF5-A7725998530C}"/>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1C734265-4477-344C-806F-7F882D1BC7D0}"/>
              </a:ext>
            </a:extLst>
          </p:cNvPr>
          <p:cNvSpPr>
            <a:spLocks noGrp="1"/>
          </p:cNvSpPr>
          <p:nvPr>
            <p:ph type="sldNum" sz="quarter" idx="12"/>
          </p:nvPr>
        </p:nvSpPr>
        <p:spPr/>
        <p:txBody>
          <a:bodyPr/>
          <a:lstStyle/>
          <a:p>
            <a:fld id="{6CCA5A4E-9384-7B4E-A945-D252AB071471}" type="slidenum">
              <a:rPr lang="en-GB" smtClean="0"/>
              <a:t>‹#›</a:t>
            </a:fld>
            <a:endParaRPr lang="en-GB"/>
          </a:p>
        </p:txBody>
      </p:sp>
    </p:spTree>
    <p:extLst>
      <p:ext uri="{BB962C8B-B14F-4D97-AF65-F5344CB8AC3E}">
        <p14:creationId xmlns:p14="http://schemas.microsoft.com/office/powerpoint/2010/main" val="310851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8A30-478F-4171-99B1-4851FD9771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1421D6-56AA-43F9-8ADC-BD90137AFD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F63CC9-BFC1-4A9D-A9C0-FDCDA5959DD4}"/>
              </a:ext>
            </a:extLst>
          </p:cNvPr>
          <p:cNvSpPr>
            <a:spLocks noGrp="1"/>
          </p:cNvSpPr>
          <p:nvPr>
            <p:ph type="dt" sz="half" idx="10"/>
          </p:nvPr>
        </p:nvSpPr>
        <p:spPr/>
        <p:txBody>
          <a:bodyPr/>
          <a:lstStyle/>
          <a:p>
            <a:fld id="{6FD0DF90-9623-49E2-8375-C62EB7EA6121}" type="datetimeFigureOut">
              <a:rPr lang="en-GB" smtClean="0"/>
              <a:t>15/09/2023</a:t>
            </a:fld>
            <a:endParaRPr lang="en-GB"/>
          </a:p>
        </p:txBody>
      </p:sp>
      <p:sp>
        <p:nvSpPr>
          <p:cNvPr id="5" name="Footer Placeholder 4">
            <a:extLst>
              <a:ext uri="{FF2B5EF4-FFF2-40B4-BE49-F238E27FC236}">
                <a16:creationId xmlns:a16="http://schemas.microsoft.com/office/drawing/2014/main" id="{40F862DA-A736-415D-8233-F93EAE6816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4F8633-CE5E-4C25-9F11-B3A212FA986C}"/>
              </a:ext>
            </a:extLst>
          </p:cNvPr>
          <p:cNvSpPr>
            <a:spLocks noGrp="1"/>
          </p:cNvSpPr>
          <p:nvPr>
            <p:ph type="sldNum" sz="quarter" idx="12"/>
          </p:nvPr>
        </p:nvSpPr>
        <p:spPr/>
        <p:txBody>
          <a:bodyPr/>
          <a:lstStyle/>
          <a:p>
            <a:fld id="{20E1BAE8-16B8-484D-B891-931F58166E47}" type="slidenum">
              <a:rPr lang="en-GB" smtClean="0"/>
              <a:t>‹#›</a:t>
            </a:fld>
            <a:endParaRPr lang="en-GB"/>
          </a:p>
        </p:txBody>
      </p:sp>
    </p:spTree>
    <p:extLst>
      <p:ext uri="{BB962C8B-B14F-4D97-AF65-F5344CB8AC3E}">
        <p14:creationId xmlns:p14="http://schemas.microsoft.com/office/powerpoint/2010/main" val="148478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e image right light gree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2088" y="225425"/>
            <a:ext cx="1854200" cy="1460500"/>
          </a:xfrm>
          <a:prstGeom prst="rect">
            <a:avLst/>
          </a:prstGeom>
        </p:spPr>
      </p:pic>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a:off x="7331908"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a:defRPr sz="1800">
                <a:solidFill>
                  <a:schemeClr val="bg2"/>
                </a:solidFill>
              </a:defRPr>
            </a:lvl1pPr>
          </a:lstStyle>
          <a:p>
            <a:r>
              <a:rPr lang="en-GB"/>
              <a:t>This is an image placeholder. Click the little icon behind the square image to add a picture</a:t>
            </a:r>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6585209" y="1066006"/>
            <a:ext cx="4725987" cy="4725987"/>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FA6042CF-4ABF-B842-B0FA-3A293950DD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641206" y="5114296"/>
            <a:ext cx="1854200" cy="1460500"/>
          </a:xfrm>
          <a:prstGeom prst="rect">
            <a:avLst/>
          </a:prstGeom>
        </p:spPr>
      </p:pic>
      <p:sp>
        <p:nvSpPr>
          <p:cNvPr id="10" name="Subtitle 2">
            <a:extLst>
              <a:ext uri="{FF2B5EF4-FFF2-40B4-BE49-F238E27FC236}">
                <a16:creationId xmlns:a16="http://schemas.microsoft.com/office/drawing/2014/main" id="{88502177-AFDB-A948-968F-8DB137658680}"/>
              </a:ext>
            </a:extLst>
          </p:cNvPr>
          <p:cNvSpPr>
            <a:spLocks noGrp="1"/>
          </p:cNvSpPr>
          <p:nvPr>
            <p:ph type="subTitle" idx="1" hasCustomPrompt="1"/>
          </p:nvPr>
        </p:nvSpPr>
        <p:spPr>
          <a:xfrm>
            <a:off x="903642" y="1685925"/>
            <a:ext cx="5192357"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13" name="Content Placeholder 12">
            <a:extLst>
              <a:ext uri="{FF2B5EF4-FFF2-40B4-BE49-F238E27FC236}">
                <a16:creationId xmlns:a16="http://schemas.microsoft.com/office/drawing/2014/main" id="{8A9A82B7-2D35-5D45-A9BF-27A02FD260B8}"/>
              </a:ext>
            </a:extLst>
          </p:cNvPr>
          <p:cNvSpPr>
            <a:spLocks noGrp="1"/>
          </p:cNvSpPr>
          <p:nvPr>
            <p:ph sz="quarter" idx="13" hasCustomPrompt="1"/>
          </p:nvPr>
        </p:nvSpPr>
        <p:spPr>
          <a:xfrm>
            <a:off x="903642" y="4663017"/>
            <a:ext cx="5192356"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196565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image left dark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0" y="-1615"/>
            <a:ext cx="4860092" cy="6859615"/>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60092" h="6859615">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4853996" y="0"/>
                </a:moveTo>
                <a:lnTo>
                  <a:pt x="4860092" y="6857986"/>
                </a:ln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4853996" y="0"/>
                </a:lnTo>
                <a:close/>
              </a:path>
            </a:pathLst>
          </a:custGeom>
          <a:solidFill>
            <a:srgbClr val="5BAC26"/>
          </a:solidFill>
          <a:ln>
            <a:noFill/>
          </a:ln>
        </p:spPr>
        <p:txBody>
          <a:bodyPr wrap="square">
            <a:noAutofit/>
          </a:bodyPr>
          <a:lstStyle>
            <a:lvl1pPr marL="0" indent="0">
              <a:buNone/>
              <a:defRPr sz="1600">
                <a:solidFill>
                  <a:srgbClr val="008751"/>
                </a:solidFill>
              </a:defRPr>
            </a:lvl1pPr>
          </a:lstStyle>
          <a:p>
            <a:r>
              <a:rPr lang="en-GB"/>
              <a:t>This is an image placeholder. Click the little icon behind the square image to add a picture</a:t>
            </a:r>
          </a:p>
        </p:txBody>
      </p:sp>
      <p:pic>
        <p:nvPicPr>
          <p:cNvPr id="8" name="Graphic 7">
            <a:extLst>
              <a:ext uri="{FF2B5EF4-FFF2-40B4-BE49-F238E27FC236}">
                <a16:creationId xmlns:a16="http://schemas.microsoft.com/office/drawing/2014/main" id="{F2FCB43F-A4EC-7247-A685-C1582EB04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408" y="225425"/>
            <a:ext cx="1854200" cy="1460500"/>
          </a:xfrm>
          <a:prstGeom prst="rect">
            <a:avLst/>
          </a:prstGeom>
        </p:spPr>
      </p:pic>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096001" y="1685925"/>
            <a:ext cx="5188772" cy="244443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800" b="0" i="1" smtClean="0">
                <a:solidFill>
                  <a:srgbClr val="5BAC26"/>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goes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endParaRPr lang="en-GB"/>
          </a:p>
        </p:txBody>
      </p:sp>
      <p:sp>
        <p:nvSpPr>
          <p:cNvPr id="6" name="Picture Placeholder 18">
            <a:extLst>
              <a:ext uri="{FF2B5EF4-FFF2-40B4-BE49-F238E27FC236}">
                <a16:creationId xmlns:a16="http://schemas.microsoft.com/office/drawing/2014/main" id="{EFFFBC21-2E5E-8A47-8A7B-591B2BE8C26C}"/>
              </a:ext>
            </a:extLst>
          </p:cNvPr>
          <p:cNvSpPr>
            <a:spLocks noGrp="1"/>
          </p:cNvSpPr>
          <p:nvPr>
            <p:ph type="pic" sz="quarter" idx="10"/>
          </p:nvPr>
        </p:nvSpPr>
        <p:spPr>
          <a:xfrm>
            <a:off x="947687" y="1066006"/>
            <a:ext cx="4680000" cy="468000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pic>
        <p:nvPicPr>
          <p:cNvPr id="9" name="Graphic 8">
            <a:extLst>
              <a:ext uri="{FF2B5EF4-FFF2-40B4-BE49-F238E27FC236}">
                <a16:creationId xmlns:a16="http://schemas.microsoft.com/office/drawing/2014/main" id="{6ABD6646-A53B-6E49-8635-45E763E67E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45713" y="5114296"/>
            <a:ext cx="1854200" cy="1460500"/>
          </a:xfrm>
          <a:prstGeom prst="rect">
            <a:avLst/>
          </a:prstGeom>
        </p:spPr>
      </p:pic>
      <p:sp>
        <p:nvSpPr>
          <p:cNvPr id="11" name="Content Placeholder 12">
            <a:extLst>
              <a:ext uri="{FF2B5EF4-FFF2-40B4-BE49-F238E27FC236}">
                <a16:creationId xmlns:a16="http://schemas.microsoft.com/office/drawing/2014/main" id="{BFA61B89-C7FE-D74D-ABE2-C53E102AF26E}"/>
              </a:ext>
            </a:extLst>
          </p:cNvPr>
          <p:cNvSpPr>
            <a:spLocks noGrp="1"/>
          </p:cNvSpPr>
          <p:nvPr>
            <p:ph sz="quarter" idx="13" hasCustomPrompt="1"/>
          </p:nvPr>
        </p:nvSpPr>
        <p:spPr>
          <a:xfrm>
            <a:off x="6096001" y="4663017"/>
            <a:ext cx="5761037" cy="603250"/>
          </a:xfrm>
        </p:spPr>
        <p:txBody>
          <a:bodyPr>
            <a:normAutofit/>
          </a:bodyPr>
          <a:lstStyle>
            <a:lvl1pPr marL="0" indent="0">
              <a:buNone/>
              <a:defRPr sz="2800"/>
            </a:lvl1pPr>
          </a:lstStyle>
          <a:p>
            <a:r>
              <a:rPr lang="en-US" b="1" i="0">
                <a:solidFill>
                  <a:srgbClr val="424242"/>
                </a:solidFill>
              </a:rPr>
              <a:t>Name goes here</a:t>
            </a:r>
          </a:p>
        </p:txBody>
      </p:sp>
    </p:spTree>
    <p:extLst>
      <p:ext uri="{BB962C8B-B14F-4D97-AF65-F5344CB8AC3E}">
        <p14:creationId xmlns:p14="http://schemas.microsoft.com/office/powerpoint/2010/main" val="320842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f and Half">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0A0A96-40C3-5D41-AAA0-64249BFE4B1E}"/>
              </a:ext>
            </a:extLst>
          </p:cNvPr>
          <p:cNvSpPr>
            <a:spLocks noGrp="1"/>
          </p:cNvSpPr>
          <p:nvPr>
            <p:ph type="pic" sz="quarter" idx="12" hasCustomPrompt="1"/>
          </p:nvPr>
        </p:nvSpPr>
        <p:spPr>
          <a:xfrm flipH="1">
            <a:off x="-2957" y="-1615"/>
            <a:ext cx="6166748" cy="6876093"/>
          </a:xfrm>
          <a:custGeom>
            <a:avLst/>
            <a:gdLst>
              <a:gd name="connsiteX0" fmla="*/ 39942 w 5578475"/>
              <a:gd name="connsiteY0" fmla="*/ 3797300 h 6859615"/>
              <a:gd name="connsiteX1" fmla="*/ 79884 w 5578475"/>
              <a:gd name="connsiteY1" fmla="*/ 3870097 h 6859615"/>
              <a:gd name="connsiteX2" fmla="*/ 39942 w 5578475"/>
              <a:gd name="connsiteY2" fmla="*/ 3942894 h 6859615"/>
              <a:gd name="connsiteX3" fmla="*/ 0 w 5578475"/>
              <a:gd name="connsiteY3" fmla="*/ 3870097 h 6859615"/>
              <a:gd name="connsiteX4" fmla="*/ 39942 w 5578475"/>
              <a:gd name="connsiteY4" fmla="*/ 3797300 h 6859615"/>
              <a:gd name="connsiteX5" fmla="*/ 5572379 w 5578475"/>
              <a:gd name="connsiteY5" fmla="*/ 0 h 6859615"/>
              <a:gd name="connsiteX6" fmla="*/ 5578475 w 5578475"/>
              <a:gd name="connsiteY6" fmla="*/ 6857986 h 6859615"/>
              <a:gd name="connsiteX7" fmla="*/ 771923 w 5578475"/>
              <a:gd name="connsiteY7" fmla="*/ 6859615 h 6859615"/>
              <a:gd name="connsiteX8" fmla="*/ 777729 w 5578475"/>
              <a:gd name="connsiteY8" fmla="*/ 6185420 h 6859615"/>
              <a:gd name="connsiteX9" fmla="*/ 843996 w 5578475"/>
              <a:gd name="connsiteY9" fmla="*/ 5874333 h 6859615"/>
              <a:gd name="connsiteX10" fmla="*/ 798557 w 5578475"/>
              <a:gd name="connsiteY10" fmla="*/ 5140414 h 6859615"/>
              <a:gd name="connsiteX11" fmla="*/ 792163 w 5578475"/>
              <a:gd name="connsiteY11" fmla="*/ 4302231 h 6859615"/>
              <a:gd name="connsiteX12" fmla="*/ 786829 w 5578475"/>
              <a:gd name="connsiteY12" fmla="*/ 2775529 h 6859615"/>
              <a:gd name="connsiteX13" fmla="*/ 808463 w 5578475"/>
              <a:gd name="connsiteY13" fmla="*/ 1862862 h 6859615"/>
              <a:gd name="connsiteX14" fmla="*/ 807229 w 5578475"/>
              <a:gd name="connsiteY14" fmla="*/ 1228384 h 6859615"/>
              <a:gd name="connsiteX15" fmla="*/ 783825 w 5578475"/>
              <a:gd name="connsiteY15" fmla="*/ 666410 h 6859615"/>
              <a:gd name="connsiteX16" fmla="*/ 801641 w 5578475"/>
              <a:gd name="connsiteY16" fmla="*/ 724 h 6859615"/>
              <a:gd name="connsiteX0" fmla="*/ 80848 w 5619381"/>
              <a:gd name="connsiteY0" fmla="*/ 3797300 h 6859615"/>
              <a:gd name="connsiteX1" fmla="*/ 120790 w 5619381"/>
              <a:gd name="connsiteY1" fmla="*/ 3870097 h 6859615"/>
              <a:gd name="connsiteX2" fmla="*/ 697637 w 5619381"/>
              <a:gd name="connsiteY2" fmla="*/ 5758755 h 6859615"/>
              <a:gd name="connsiteX3" fmla="*/ 40906 w 5619381"/>
              <a:gd name="connsiteY3" fmla="*/ 3870097 h 6859615"/>
              <a:gd name="connsiteX4" fmla="*/ 80848 w 5619381"/>
              <a:gd name="connsiteY4" fmla="*/ 3797300 h 6859615"/>
              <a:gd name="connsiteX5" fmla="*/ 5613285 w 5619381"/>
              <a:gd name="connsiteY5" fmla="*/ 0 h 6859615"/>
              <a:gd name="connsiteX6" fmla="*/ 5619381 w 5619381"/>
              <a:gd name="connsiteY6" fmla="*/ 6857986 h 6859615"/>
              <a:gd name="connsiteX7" fmla="*/ 812829 w 5619381"/>
              <a:gd name="connsiteY7" fmla="*/ 6859615 h 6859615"/>
              <a:gd name="connsiteX8" fmla="*/ 818635 w 5619381"/>
              <a:gd name="connsiteY8" fmla="*/ 6185420 h 6859615"/>
              <a:gd name="connsiteX9" fmla="*/ 884902 w 5619381"/>
              <a:gd name="connsiteY9" fmla="*/ 5874333 h 6859615"/>
              <a:gd name="connsiteX10" fmla="*/ 839463 w 5619381"/>
              <a:gd name="connsiteY10" fmla="*/ 5140414 h 6859615"/>
              <a:gd name="connsiteX11" fmla="*/ 833069 w 5619381"/>
              <a:gd name="connsiteY11" fmla="*/ 4302231 h 6859615"/>
              <a:gd name="connsiteX12" fmla="*/ 827735 w 5619381"/>
              <a:gd name="connsiteY12" fmla="*/ 2775529 h 6859615"/>
              <a:gd name="connsiteX13" fmla="*/ 849369 w 5619381"/>
              <a:gd name="connsiteY13" fmla="*/ 1862862 h 6859615"/>
              <a:gd name="connsiteX14" fmla="*/ 848135 w 5619381"/>
              <a:gd name="connsiteY14" fmla="*/ 1228384 h 6859615"/>
              <a:gd name="connsiteX15" fmla="*/ 824731 w 5619381"/>
              <a:gd name="connsiteY15" fmla="*/ 666410 h 6859615"/>
              <a:gd name="connsiteX16" fmla="*/ 842547 w 5619381"/>
              <a:gd name="connsiteY16" fmla="*/ 724 h 6859615"/>
              <a:gd name="connsiteX17" fmla="*/ 5613285 w 5619381"/>
              <a:gd name="connsiteY17" fmla="*/ 0 h 6859615"/>
              <a:gd name="connsiteX0" fmla="*/ 104617 w 5643150"/>
              <a:gd name="connsiteY0" fmla="*/ 3797300 h 6859615"/>
              <a:gd name="connsiteX1" fmla="*/ 774287 w 5643150"/>
              <a:gd name="connsiteY1" fmla="*/ 5315022 h 6859615"/>
              <a:gd name="connsiteX2" fmla="*/ 721406 w 5643150"/>
              <a:gd name="connsiteY2" fmla="*/ 5758755 h 6859615"/>
              <a:gd name="connsiteX3" fmla="*/ 64675 w 5643150"/>
              <a:gd name="connsiteY3" fmla="*/ 3870097 h 6859615"/>
              <a:gd name="connsiteX4" fmla="*/ 104617 w 5643150"/>
              <a:gd name="connsiteY4" fmla="*/ 3797300 h 6859615"/>
              <a:gd name="connsiteX5" fmla="*/ 5637054 w 5643150"/>
              <a:gd name="connsiteY5" fmla="*/ 0 h 6859615"/>
              <a:gd name="connsiteX6" fmla="*/ 5643150 w 5643150"/>
              <a:gd name="connsiteY6" fmla="*/ 6857986 h 6859615"/>
              <a:gd name="connsiteX7" fmla="*/ 836598 w 5643150"/>
              <a:gd name="connsiteY7" fmla="*/ 6859615 h 6859615"/>
              <a:gd name="connsiteX8" fmla="*/ 842404 w 5643150"/>
              <a:gd name="connsiteY8" fmla="*/ 6185420 h 6859615"/>
              <a:gd name="connsiteX9" fmla="*/ 908671 w 5643150"/>
              <a:gd name="connsiteY9" fmla="*/ 5874333 h 6859615"/>
              <a:gd name="connsiteX10" fmla="*/ 863232 w 5643150"/>
              <a:gd name="connsiteY10" fmla="*/ 5140414 h 6859615"/>
              <a:gd name="connsiteX11" fmla="*/ 856838 w 5643150"/>
              <a:gd name="connsiteY11" fmla="*/ 4302231 h 6859615"/>
              <a:gd name="connsiteX12" fmla="*/ 851504 w 5643150"/>
              <a:gd name="connsiteY12" fmla="*/ 2775529 h 6859615"/>
              <a:gd name="connsiteX13" fmla="*/ 873138 w 5643150"/>
              <a:gd name="connsiteY13" fmla="*/ 1862862 h 6859615"/>
              <a:gd name="connsiteX14" fmla="*/ 871904 w 5643150"/>
              <a:gd name="connsiteY14" fmla="*/ 1228384 h 6859615"/>
              <a:gd name="connsiteX15" fmla="*/ 848500 w 5643150"/>
              <a:gd name="connsiteY15" fmla="*/ 666410 h 6859615"/>
              <a:gd name="connsiteX16" fmla="*/ 866316 w 5643150"/>
              <a:gd name="connsiteY16" fmla="*/ 724 h 6859615"/>
              <a:gd name="connsiteX17" fmla="*/ 5637054 w 5643150"/>
              <a:gd name="connsiteY17" fmla="*/ 0 h 6859615"/>
              <a:gd name="connsiteX0" fmla="*/ 669677 w 5578482"/>
              <a:gd name="connsiteY0" fmla="*/ 5086949 h 6859615"/>
              <a:gd name="connsiteX1" fmla="*/ 709619 w 5578482"/>
              <a:gd name="connsiteY1" fmla="*/ 5315022 h 6859615"/>
              <a:gd name="connsiteX2" fmla="*/ 656738 w 5578482"/>
              <a:gd name="connsiteY2" fmla="*/ 5758755 h 6859615"/>
              <a:gd name="connsiteX3" fmla="*/ 7 w 5578482"/>
              <a:gd name="connsiteY3" fmla="*/ 3870097 h 6859615"/>
              <a:gd name="connsiteX4" fmla="*/ 669677 w 5578482"/>
              <a:gd name="connsiteY4" fmla="*/ 5086949 h 6859615"/>
              <a:gd name="connsiteX5" fmla="*/ 5572386 w 5578482"/>
              <a:gd name="connsiteY5" fmla="*/ 0 h 6859615"/>
              <a:gd name="connsiteX6" fmla="*/ 5578482 w 5578482"/>
              <a:gd name="connsiteY6" fmla="*/ 6857986 h 6859615"/>
              <a:gd name="connsiteX7" fmla="*/ 771930 w 5578482"/>
              <a:gd name="connsiteY7" fmla="*/ 6859615 h 6859615"/>
              <a:gd name="connsiteX8" fmla="*/ 777736 w 5578482"/>
              <a:gd name="connsiteY8" fmla="*/ 6185420 h 6859615"/>
              <a:gd name="connsiteX9" fmla="*/ 844003 w 5578482"/>
              <a:gd name="connsiteY9" fmla="*/ 5874333 h 6859615"/>
              <a:gd name="connsiteX10" fmla="*/ 798564 w 5578482"/>
              <a:gd name="connsiteY10" fmla="*/ 5140414 h 6859615"/>
              <a:gd name="connsiteX11" fmla="*/ 792170 w 5578482"/>
              <a:gd name="connsiteY11" fmla="*/ 4302231 h 6859615"/>
              <a:gd name="connsiteX12" fmla="*/ 786836 w 5578482"/>
              <a:gd name="connsiteY12" fmla="*/ 2775529 h 6859615"/>
              <a:gd name="connsiteX13" fmla="*/ 808470 w 5578482"/>
              <a:gd name="connsiteY13" fmla="*/ 1862862 h 6859615"/>
              <a:gd name="connsiteX14" fmla="*/ 807236 w 5578482"/>
              <a:gd name="connsiteY14" fmla="*/ 1228384 h 6859615"/>
              <a:gd name="connsiteX15" fmla="*/ 783832 w 5578482"/>
              <a:gd name="connsiteY15" fmla="*/ 666410 h 6859615"/>
              <a:gd name="connsiteX16" fmla="*/ 801648 w 5578482"/>
              <a:gd name="connsiteY16" fmla="*/ 724 h 6859615"/>
              <a:gd name="connsiteX17" fmla="*/ 5572386 w 5578482"/>
              <a:gd name="connsiteY17" fmla="*/ 0 h 6859615"/>
              <a:gd name="connsiteX0" fmla="*/ 74523 w 4983328"/>
              <a:gd name="connsiteY0" fmla="*/ 5086949 h 6859615"/>
              <a:gd name="connsiteX1" fmla="*/ 114465 w 4983328"/>
              <a:gd name="connsiteY1" fmla="*/ 5315022 h 6859615"/>
              <a:gd name="connsiteX2" fmla="*/ 61584 w 4983328"/>
              <a:gd name="connsiteY2" fmla="*/ 5758755 h 6859615"/>
              <a:gd name="connsiteX3" fmla="*/ 76 w 4983328"/>
              <a:gd name="connsiteY3" fmla="*/ 5396972 h 6859615"/>
              <a:gd name="connsiteX4" fmla="*/ 74523 w 4983328"/>
              <a:gd name="connsiteY4" fmla="*/ 5086949 h 6859615"/>
              <a:gd name="connsiteX5" fmla="*/ 4977232 w 4983328"/>
              <a:gd name="connsiteY5" fmla="*/ 0 h 6859615"/>
              <a:gd name="connsiteX6" fmla="*/ 4983328 w 4983328"/>
              <a:gd name="connsiteY6" fmla="*/ 6857986 h 6859615"/>
              <a:gd name="connsiteX7" fmla="*/ 176776 w 4983328"/>
              <a:gd name="connsiteY7" fmla="*/ 6859615 h 6859615"/>
              <a:gd name="connsiteX8" fmla="*/ 182582 w 4983328"/>
              <a:gd name="connsiteY8" fmla="*/ 6185420 h 6859615"/>
              <a:gd name="connsiteX9" fmla="*/ 248849 w 4983328"/>
              <a:gd name="connsiteY9" fmla="*/ 5874333 h 6859615"/>
              <a:gd name="connsiteX10" fmla="*/ 203410 w 4983328"/>
              <a:gd name="connsiteY10" fmla="*/ 5140414 h 6859615"/>
              <a:gd name="connsiteX11" fmla="*/ 197016 w 4983328"/>
              <a:gd name="connsiteY11" fmla="*/ 4302231 h 6859615"/>
              <a:gd name="connsiteX12" fmla="*/ 191682 w 4983328"/>
              <a:gd name="connsiteY12" fmla="*/ 2775529 h 6859615"/>
              <a:gd name="connsiteX13" fmla="*/ 213316 w 4983328"/>
              <a:gd name="connsiteY13" fmla="*/ 1862862 h 6859615"/>
              <a:gd name="connsiteX14" fmla="*/ 212082 w 4983328"/>
              <a:gd name="connsiteY14" fmla="*/ 1228384 h 6859615"/>
              <a:gd name="connsiteX15" fmla="*/ 188678 w 4983328"/>
              <a:gd name="connsiteY15" fmla="*/ 666410 h 6859615"/>
              <a:gd name="connsiteX16" fmla="*/ 206494 w 4983328"/>
              <a:gd name="connsiteY16" fmla="*/ 724 h 6859615"/>
              <a:gd name="connsiteX17" fmla="*/ 4977232 w 4983328"/>
              <a:gd name="connsiteY17" fmla="*/ 0 h 6859615"/>
              <a:gd name="connsiteX0" fmla="*/ 74454 w 4983259"/>
              <a:gd name="connsiteY0" fmla="*/ 5086949 h 6859615"/>
              <a:gd name="connsiteX1" fmla="*/ 114396 w 4983259"/>
              <a:gd name="connsiteY1" fmla="*/ 5315022 h 6859615"/>
              <a:gd name="connsiteX2" fmla="*/ 78767 w 4983259"/>
              <a:gd name="connsiteY2" fmla="*/ 5456830 h 6859615"/>
              <a:gd name="connsiteX3" fmla="*/ 7 w 4983259"/>
              <a:gd name="connsiteY3" fmla="*/ 5396972 h 6859615"/>
              <a:gd name="connsiteX4" fmla="*/ 74454 w 4983259"/>
              <a:gd name="connsiteY4" fmla="*/ 5086949 h 6859615"/>
              <a:gd name="connsiteX5" fmla="*/ 4977163 w 4983259"/>
              <a:gd name="connsiteY5" fmla="*/ 0 h 6859615"/>
              <a:gd name="connsiteX6" fmla="*/ 4983259 w 4983259"/>
              <a:gd name="connsiteY6" fmla="*/ 6857986 h 6859615"/>
              <a:gd name="connsiteX7" fmla="*/ 176707 w 4983259"/>
              <a:gd name="connsiteY7" fmla="*/ 6859615 h 6859615"/>
              <a:gd name="connsiteX8" fmla="*/ 182513 w 4983259"/>
              <a:gd name="connsiteY8" fmla="*/ 6185420 h 6859615"/>
              <a:gd name="connsiteX9" fmla="*/ 248780 w 4983259"/>
              <a:gd name="connsiteY9" fmla="*/ 5874333 h 6859615"/>
              <a:gd name="connsiteX10" fmla="*/ 203341 w 4983259"/>
              <a:gd name="connsiteY10" fmla="*/ 5140414 h 6859615"/>
              <a:gd name="connsiteX11" fmla="*/ 196947 w 4983259"/>
              <a:gd name="connsiteY11" fmla="*/ 4302231 h 6859615"/>
              <a:gd name="connsiteX12" fmla="*/ 191613 w 4983259"/>
              <a:gd name="connsiteY12" fmla="*/ 2775529 h 6859615"/>
              <a:gd name="connsiteX13" fmla="*/ 213247 w 4983259"/>
              <a:gd name="connsiteY13" fmla="*/ 1862862 h 6859615"/>
              <a:gd name="connsiteX14" fmla="*/ 212013 w 4983259"/>
              <a:gd name="connsiteY14" fmla="*/ 1228384 h 6859615"/>
              <a:gd name="connsiteX15" fmla="*/ 188609 w 4983259"/>
              <a:gd name="connsiteY15" fmla="*/ 666410 h 6859615"/>
              <a:gd name="connsiteX16" fmla="*/ 206425 w 4983259"/>
              <a:gd name="connsiteY16" fmla="*/ 724 h 6859615"/>
              <a:gd name="connsiteX17" fmla="*/ 4977163 w 4983259"/>
              <a:gd name="connsiteY17" fmla="*/ 0 h 6859615"/>
              <a:gd name="connsiteX0" fmla="*/ 44956 w 4983953"/>
              <a:gd name="connsiteY0" fmla="*/ 5293983 h 6859615"/>
              <a:gd name="connsiteX1" fmla="*/ 115090 w 4983953"/>
              <a:gd name="connsiteY1" fmla="*/ 5315022 h 6859615"/>
              <a:gd name="connsiteX2" fmla="*/ 79461 w 4983953"/>
              <a:gd name="connsiteY2" fmla="*/ 5456830 h 6859615"/>
              <a:gd name="connsiteX3" fmla="*/ 701 w 4983953"/>
              <a:gd name="connsiteY3" fmla="*/ 5396972 h 6859615"/>
              <a:gd name="connsiteX4" fmla="*/ 44956 w 4983953"/>
              <a:gd name="connsiteY4" fmla="*/ 5293983 h 6859615"/>
              <a:gd name="connsiteX5" fmla="*/ 4977857 w 4983953"/>
              <a:gd name="connsiteY5" fmla="*/ 0 h 6859615"/>
              <a:gd name="connsiteX6" fmla="*/ 4983953 w 4983953"/>
              <a:gd name="connsiteY6" fmla="*/ 6857986 h 6859615"/>
              <a:gd name="connsiteX7" fmla="*/ 177401 w 4983953"/>
              <a:gd name="connsiteY7" fmla="*/ 6859615 h 6859615"/>
              <a:gd name="connsiteX8" fmla="*/ 183207 w 4983953"/>
              <a:gd name="connsiteY8" fmla="*/ 6185420 h 6859615"/>
              <a:gd name="connsiteX9" fmla="*/ 249474 w 4983953"/>
              <a:gd name="connsiteY9" fmla="*/ 5874333 h 6859615"/>
              <a:gd name="connsiteX10" fmla="*/ 204035 w 4983953"/>
              <a:gd name="connsiteY10" fmla="*/ 5140414 h 6859615"/>
              <a:gd name="connsiteX11" fmla="*/ 197641 w 4983953"/>
              <a:gd name="connsiteY11" fmla="*/ 4302231 h 6859615"/>
              <a:gd name="connsiteX12" fmla="*/ 192307 w 4983953"/>
              <a:gd name="connsiteY12" fmla="*/ 2775529 h 6859615"/>
              <a:gd name="connsiteX13" fmla="*/ 213941 w 4983953"/>
              <a:gd name="connsiteY13" fmla="*/ 1862862 h 6859615"/>
              <a:gd name="connsiteX14" fmla="*/ 212707 w 4983953"/>
              <a:gd name="connsiteY14" fmla="*/ 1228384 h 6859615"/>
              <a:gd name="connsiteX15" fmla="*/ 189303 w 4983953"/>
              <a:gd name="connsiteY15" fmla="*/ 666410 h 6859615"/>
              <a:gd name="connsiteX16" fmla="*/ 207119 w 4983953"/>
              <a:gd name="connsiteY16" fmla="*/ 724 h 6859615"/>
              <a:gd name="connsiteX17" fmla="*/ 4977857 w 4983953"/>
              <a:gd name="connsiteY17" fmla="*/ 0 h 6859615"/>
              <a:gd name="connsiteX0" fmla="*/ 4084 w 4943081"/>
              <a:gd name="connsiteY0" fmla="*/ 5293983 h 6859615"/>
              <a:gd name="connsiteX1" fmla="*/ 74218 w 4943081"/>
              <a:gd name="connsiteY1" fmla="*/ 5315022 h 6859615"/>
              <a:gd name="connsiteX2" fmla="*/ 38589 w 4943081"/>
              <a:gd name="connsiteY2" fmla="*/ 5456830 h 6859615"/>
              <a:gd name="connsiteX3" fmla="*/ 11587 w 4943081"/>
              <a:gd name="connsiteY3" fmla="*/ 5388346 h 6859615"/>
              <a:gd name="connsiteX4" fmla="*/ 4084 w 4943081"/>
              <a:gd name="connsiteY4" fmla="*/ 5293983 h 6859615"/>
              <a:gd name="connsiteX5" fmla="*/ 4936985 w 4943081"/>
              <a:gd name="connsiteY5" fmla="*/ 0 h 6859615"/>
              <a:gd name="connsiteX6" fmla="*/ 4943081 w 4943081"/>
              <a:gd name="connsiteY6" fmla="*/ 6857986 h 6859615"/>
              <a:gd name="connsiteX7" fmla="*/ 136529 w 4943081"/>
              <a:gd name="connsiteY7" fmla="*/ 6859615 h 6859615"/>
              <a:gd name="connsiteX8" fmla="*/ 142335 w 4943081"/>
              <a:gd name="connsiteY8" fmla="*/ 6185420 h 6859615"/>
              <a:gd name="connsiteX9" fmla="*/ 208602 w 4943081"/>
              <a:gd name="connsiteY9" fmla="*/ 5874333 h 6859615"/>
              <a:gd name="connsiteX10" fmla="*/ 163163 w 4943081"/>
              <a:gd name="connsiteY10" fmla="*/ 5140414 h 6859615"/>
              <a:gd name="connsiteX11" fmla="*/ 156769 w 4943081"/>
              <a:gd name="connsiteY11" fmla="*/ 4302231 h 6859615"/>
              <a:gd name="connsiteX12" fmla="*/ 151435 w 4943081"/>
              <a:gd name="connsiteY12" fmla="*/ 2775529 h 6859615"/>
              <a:gd name="connsiteX13" fmla="*/ 173069 w 4943081"/>
              <a:gd name="connsiteY13" fmla="*/ 1862862 h 6859615"/>
              <a:gd name="connsiteX14" fmla="*/ 171835 w 4943081"/>
              <a:gd name="connsiteY14" fmla="*/ 1228384 h 6859615"/>
              <a:gd name="connsiteX15" fmla="*/ 148431 w 4943081"/>
              <a:gd name="connsiteY15" fmla="*/ 666410 h 6859615"/>
              <a:gd name="connsiteX16" fmla="*/ 166247 w 4943081"/>
              <a:gd name="connsiteY16" fmla="*/ 724 h 6859615"/>
              <a:gd name="connsiteX17" fmla="*/ 4936985 w 4943081"/>
              <a:gd name="connsiteY17" fmla="*/ 0 h 6859615"/>
              <a:gd name="connsiteX0" fmla="*/ 4648 w 4943645"/>
              <a:gd name="connsiteY0" fmla="*/ 5293983 h 6859615"/>
              <a:gd name="connsiteX1" fmla="*/ 74782 w 4943645"/>
              <a:gd name="connsiteY1" fmla="*/ 5315022 h 6859615"/>
              <a:gd name="connsiteX2" fmla="*/ 57153 w 4943645"/>
              <a:gd name="connsiteY2" fmla="*/ 5413630 h 6859615"/>
              <a:gd name="connsiteX3" fmla="*/ 12151 w 4943645"/>
              <a:gd name="connsiteY3" fmla="*/ 5388346 h 6859615"/>
              <a:gd name="connsiteX4" fmla="*/ 4648 w 4943645"/>
              <a:gd name="connsiteY4" fmla="*/ 5293983 h 6859615"/>
              <a:gd name="connsiteX5" fmla="*/ 4937549 w 4943645"/>
              <a:gd name="connsiteY5" fmla="*/ 0 h 6859615"/>
              <a:gd name="connsiteX6" fmla="*/ 4943645 w 4943645"/>
              <a:gd name="connsiteY6" fmla="*/ 6857986 h 6859615"/>
              <a:gd name="connsiteX7" fmla="*/ 137093 w 4943645"/>
              <a:gd name="connsiteY7" fmla="*/ 6859615 h 6859615"/>
              <a:gd name="connsiteX8" fmla="*/ 142899 w 4943645"/>
              <a:gd name="connsiteY8" fmla="*/ 6185420 h 6859615"/>
              <a:gd name="connsiteX9" fmla="*/ 209166 w 4943645"/>
              <a:gd name="connsiteY9" fmla="*/ 5874333 h 6859615"/>
              <a:gd name="connsiteX10" fmla="*/ 163727 w 4943645"/>
              <a:gd name="connsiteY10" fmla="*/ 5140414 h 6859615"/>
              <a:gd name="connsiteX11" fmla="*/ 157333 w 4943645"/>
              <a:gd name="connsiteY11" fmla="*/ 4302231 h 6859615"/>
              <a:gd name="connsiteX12" fmla="*/ 151999 w 4943645"/>
              <a:gd name="connsiteY12" fmla="*/ 2775529 h 6859615"/>
              <a:gd name="connsiteX13" fmla="*/ 173633 w 4943645"/>
              <a:gd name="connsiteY13" fmla="*/ 1862862 h 6859615"/>
              <a:gd name="connsiteX14" fmla="*/ 172399 w 4943645"/>
              <a:gd name="connsiteY14" fmla="*/ 1228384 h 6859615"/>
              <a:gd name="connsiteX15" fmla="*/ 148995 w 4943645"/>
              <a:gd name="connsiteY15" fmla="*/ 666410 h 6859615"/>
              <a:gd name="connsiteX16" fmla="*/ 166811 w 4943645"/>
              <a:gd name="connsiteY16" fmla="*/ 724 h 6859615"/>
              <a:gd name="connsiteX17" fmla="*/ 4937549 w 4943645"/>
              <a:gd name="connsiteY17" fmla="*/ 0 h 6859615"/>
              <a:gd name="connsiteX0" fmla="*/ 15612 w 4933009"/>
              <a:gd name="connsiteY0" fmla="*/ 5319183 h 6859615"/>
              <a:gd name="connsiteX1" fmla="*/ 64146 w 4933009"/>
              <a:gd name="connsiteY1" fmla="*/ 5315022 h 6859615"/>
              <a:gd name="connsiteX2" fmla="*/ 46517 w 4933009"/>
              <a:gd name="connsiteY2" fmla="*/ 5413630 h 6859615"/>
              <a:gd name="connsiteX3" fmla="*/ 1515 w 4933009"/>
              <a:gd name="connsiteY3" fmla="*/ 5388346 h 6859615"/>
              <a:gd name="connsiteX4" fmla="*/ 15612 w 4933009"/>
              <a:gd name="connsiteY4" fmla="*/ 5319183 h 6859615"/>
              <a:gd name="connsiteX5" fmla="*/ 4926913 w 4933009"/>
              <a:gd name="connsiteY5" fmla="*/ 0 h 6859615"/>
              <a:gd name="connsiteX6" fmla="*/ 4933009 w 4933009"/>
              <a:gd name="connsiteY6" fmla="*/ 6857986 h 6859615"/>
              <a:gd name="connsiteX7" fmla="*/ 126457 w 4933009"/>
              <a:gd name="connsiteY7" fmla="*/ 6859615 h 6859615"/>
              <a:gd name="connsiteX8" fmla="*/ 132263 w 4933009"/>
              <a:gd name="connsiteY8" fmla="*/ 6185420 h 6859615"/>
              <a:gd name="connsiteX9" fmla="*/ 198530 w 4933009"/>
              <a:gd name="connsiteY9" fmla="*/ 5874333 h 6859615"/>
              <a:gd name="connsiteX10" fmla="*/ 153091 w 4933009"/>
              <a:gd name="connsiteY10" fmla="*/ 5140414 h 6859615"/>
              <a:gd name="connsiteX11" fmla="*/ 146697 w 4933009"/>
              <a:gd name="connsiteY11" fmla="*/ 4302231 h 6859615"/>
              <a:gd name="connsiteX12" fmla="*/ 141363 w 4933009"/>
              <a:gd name="connsiteY12" fmla="*/ 2775529 h 6859615"/>
              <a:gd name="connsiteX13" fmla="*/ 162997 w 4933009"/>
              <a:gd name="connsiteY13" fmla="*/ 1862862 h 6859615"/>
              <a:gd name="connsiteX14" fmla="*/ 161763 w 4933009"/>
              <a:gd name="connsiteY14" fmla="*/ 1228384 h 6859615"/>
              <a:gd name="connsiteX15" fmla="*/ 138359 w 4933009"/>
              <a:gd name="connsiteY15" fmla="*/ 666410 h 6859615"/>
              <a:gd name="connsiteX16" fmla="*/ 156175 w 4933009"/>
              <a:gd name="connsiteY16" fmla="*/ 724 h 6859615"/>
              <a:gd name="connsiteX17" fmla="*/ 4926913 w 4933009"/>
              <a:gd name="connsiteY17" fmla="*/ 0 h 6859615"/>
              <a:gd name="connsiteX0" fmla="*/ 20639 w 4938036"/>
              <a:gd name="connsiteY0" fmla="*/ 5319183 h 6859615"/>
              <a:gd name="connsiteX1" fmla="*/ 69173 w 4938036"/>
              <a:gd name="connsiteY1" fmla="*/ 5315022 h 6859615"/>
              <a:gd name="connsiteX2" fmla="*/ 123544 w 4938036"/>
              <a:gd name="connsiteY2" fmla="*/ 5615230 h 6859615"/>
              <a:gd name="connsiteX3" fmla="*/ 6542 w 4938036"/>
              <a:gd name="connsiteY3" fmla="*/ 5388346 h 6859615"/>
              <a:gd name="connsiteX4" fmla="*/ 20639 w 4938036"/>
              <a:gd name="connsiteY4" fmla="*/ 5319183 h 6859615"/>
              <a:gd name="connsiteX5" fmla="*/ 4931940 w 4938036"/>
              <a:gd name="connsiteY5" fmla="*/ 0 h 6859615"/>
              <a:gd name="connsiteX6" fmla="*/ 4938036 w 4938036"/>
              <a:gd name="connsiteY6" fmla="*/ 6857986 h 6859615"/>
              <a:gd name="connsiteX7" fmla="*/ 131484 w 4938036"/>
              <a:gd name="connsiteY7" fmla="*/ 6859615 h 6859615"/>
              <a:gd name="connsiteX8" fmla="*/ 137290 w 4938036"/>
              <a:gd name="connsiteY8" fmla="*/ 6185420 h 6859615"/>
              <a:gd name="connsiteX9" fmla="*/ 203557 w 4938036"/>
              <a:gd name="connsiteY9" fmla="*/ 5874333 h 6859615"/>
              <a:gd name="connsiteX10" fmla="*/ 158118 w 4938036"/>
              <a:gd name="connsiteY10" fmla="*/ 5140414 h 6859615"/>
              <a:gd name="connsiteX11" fmla="*/ 151724 w 4938036"/>
              <a:gd name="connsiteY11" fmla="*/ 4302231 h 6859615"/>
              <a:gd name="connsiteX12" fmla="*/ 146390 w 4938036"/>
              <a:gd name="connsiteY12" fmla="*/ 2775529 h 6859615"/>
              <a:gd name="connsiteX13" fmla="*/ 168024 w 4938036"/>
              <a:gd name="connsiteY13" fmla="*/ 1862862 h 6859615"/>
              <a:gd name="connsiteX14" fmla="*/ 166790 w 4938036"/>
              <a:gd name="connsiteY14" fmla="*/ 1228384 h 6859615"/>
              <a:gd name="connsiteX15" fmla="*/ 143386 w 4938036"/>
              <a:gd name="connsiteY15" fmla="*/ 666410 h 6859615"/>
              <a:gd name="connsiteX16" fmla="*/ 161202 w 4938036"/>
              <a:gd name="connsiteY16" fmla="*/ 724 h 6859615"/>
              <a:gd name="connsiteX17" fmla="*/ 4931940 w 4938036"/>
              <a:gd name="connsiteY17" fmla="*/ 0 h 6859615"/>
              <a:gd name="connsiteX0" fmla="*/ 21862 w 4939259"/>
              <a:gd name="connsiteY0" fmla="*/ 5319183 h 6859615"/>
              <a:gd name="connsiteX1" fmla="*/ 109996 w 4939259"/>
              <a:gd name="connsiteY1" fmla="*/ 5437422 h 6859615"/>
              <a:gd name="connsiteX2" fmla="*/ 124767 w 4939259"/>
              <a:gd name="connsiteY2" fmla="*/ 5615230 h 6859615"/>
              <a:gd name="connsiteX3" fmla="*/ 7765 w 4939259"/>
              <a:gd name="connsiteY3" fmla="*/ 5388346 h 6859615"/>
              <a:gd name="connsiteX4" fmla="*/ 21862 w 4939259"/>
              <a:gd name="connsiteY4" fmla="*/ 5319183 h 6859615"/>
              <a:gd name="connsiteX5" fmla="*/ 4933163 w 4939259"/>
              <a:gd name="connsiteY5" fmla="*/ 0 h 6859615"/>
              <a:gd name="connsiteX6" fmla="*/ 4939259 w 4939259"/>
              <a:gd name="connsiteY6" fmla="*/ 6857986 h 6859615"/>
              <a:gd name="connsiteX7" fmla="*/ 132707 w 4939259"/>
              <a:gd name="connsiteY7" fmla="*/ 6859615 h 6859615"/>
              <a:gd name="connsiteX8" fmla="*/ 138513 w 4939259"/>
              <a:gd name="connsiteY8" fmla="*/ 6185420 h 6859615"/>
              <a:gd name="connsiteX9" fmla="*/ 204780 w 4939259"/>
              <a:gd name="connsiteY9" fmla="*/ 5874333 h 6859615"/>
              <a:gd name="connsiteX10" fmla="*/ 159341 w 4939259"/>
              <a:gd name="connsiteY10" fmla="*/ 5140414 h 6859615"/>
              <a:gd name="connsiteX11" fmla="*/ 152947 w 4939259"/>
              <a:gd name="connsiteY11" fmla="*/ 4302231 h 6859615"/>
              <a:gd name="connsiteX12" fmla="*/ 147613 w 4939259"/>
              <a:gd name="connsiteY12" fmla="*/ 2775529 h 6859615"/>
              <a:gd name="connsiteX13" fmla="*/ 169247 w 4939259"/>
              <a:gd name="connsiteY13" fmla="*/ 1862862 h 6859615"/>
              <a:gd name="connsiteX14" fmla="*/ 168013 w 4939259"/>
              <a:gd name="connsiteY14" fmla="*/ 1228384 h 6859615"/>
              <a:gd name="connsiteX15" fmla="*/ 144609 w 4939259"/>
              <a:gd name="connsiteY15" fmla="*/ 666410 h 6859615"/>
              <a:gd name="connsiteX16" fmla="*/ 162425 w 4939259"/>
              <a:gd name="connsiteY16" fmla="*/ 724 h 6859615"/>
              <a:gd name="connsiteX17" fmla="*/ 4933163 w 4939259"/>
              <a:gd name="connsiteY17" fmla="*/ 0 h 6859615"/>
              <a:gd name="connsiteX0" fmla="*/ 93439 w 4931636"/>
              <a:gd name="connsiteY0" fmla="*/ 5394783 h 6859615"/>
              <a:gd name="connsiteX1" fmla="*/ 102373 w 4931636"/>
              <a:gd name="connsiteY1" fmla="*/ 5437422 h 6859615"/>
              <a:gd name="connsiteX2" fmla="*/ 117144 w 4931636"/>
              <a:gd name="connsiteY2" fmla="*/ 5615230 h 6859615"/>
              <a:gd name="connsiteX3" fmla="*/ 142 w 4931636"/>
              <a:gd name="connsiteY3" fmla="*/ 5388346 h 6859615"/>
              <a:gd name="connsiteX4" fmla="*/ 93439 w 4931636"/>
              <a:gd name="connsiteY4" fmla="*/ 5394783 h 6859615"/>
              <a:gd name="connsiteX5" fmla="*/ 4925540 w 4931636"/>
              <a:gd name="connsiteY5" fmla="*/ 0 h 6859615"/>
              <a:gd name="connsiteX6" fmla="*/ 4931636 w 4931636"/>
              <a:gd name="connsiteY6" fmla="*/ 6857986 h 6859615"/>
              <a:gd name="connsiteX7" fmla="*/ 125084 w 4931636"/>
              <a:gd name="connsiteY7" fmla="*/ 6859615 h 6859615"/>
              <a:gd name="connsiteX8" fmla="*/ 130890 w 4931636"/>
              <a:gd name="connsiteY8" fmla="*/ 6185420 h 6859615"/>
              <a:gd name="connsiteX9" fmla="*/ 197157 w 4931636"/>
              <a:gd name="connsiteY9" fmla="*/ 5874333 h 6859615"/>
              <a:gd name="connsiteX10" fmla="*/ 151718 w 4931636"/>
              <a:gd name="connsiteY10" fmla="*/ 5140414 h 6859615"/>
              <a:gd name="connsiteX11" fmla="*/ 145324 w 4931636"/>
              <a:gd name="connsiteY11" fmla="*/ 4302231 h 6859615"/>
              <a:gd name="connsiteX12" fmla="*/ 139990 w 4931636"/>
              <a:gd name="connsiteY12" fmla="*/ 2775529 h 6859615"/>
              <a:gd name="connsiteX13" fmla="*/ 161624 w 4931636"/>
              <a:gd name="connsiteY13" fmla="*/ 1862862 h 6859615"/>
              <a:gd name="connsiteX14" fmla="*/ 160390 w 4931636"/>
              <a:gd name="connsiteY14" fmla="*/ 1228384 h 6859615"/>
              <a:gd name="connsiteX15" fmla="*/ 136986 w 4931636"/>
              <a:gd name="connsiteY15" fmla="*/ 666410 h 6859615"/>
              <a:gd name="connsiteX16" fmla="*/ 154802 w 4931636"/>
              <a:gd name="connsiteY16" fmla="*/ 724 h 6859615"/>
              <a:gd name="connsiteX17" fmla="*/ 4925540 w 4931636"/>
              <a:gd name="connsiteY17" fmla="*/ 0 h 6859615"/>
              <a:gd name="connsiteX0" fmla="*/ 93444 w 4931641"/>
              <a:gd name="connsiteY0" fmla="*/ 5394783 h 6859615"/>
              <a:gd name="connsiteX1" fmla="*/ 123978 w 4931641"/>
              <a:gd name="connsiteY1" fmla="*/ 5559822 h 6859615"/>
              <a:gd name="connsiteX2" fmla="*/ 117149 w 4931641"/>
              <a:gd name="connsiteY2" fmla="*/ 5615230 h 6859615"/>
              <a:gd name="connsiteX3" fmla="*/ 147 w 4931641"/>
              <a:gd name="connsiteY3" fmla="*/ 5388346 h 6859615"/>
              <a:gd name="connsiteX4" fmla="*/ 93444 w 4931641"/>
              <a:gd name="connsiteY4" fmla="*/ 5394783 h 6859615"/>
              <a:gd name="connsiteX5" fmla="*/ 4925545 w 4931641"/>
              <a:gd name="connsiteY5" fmla="*/ 0 h 6859615"/>
              <a:gd name="connsiteX6" fmla="*/ 4931641 w 4931641"/>
              <a:gd name="connsiteY6" fmla="*/ 6857986 h 6859615"/>
              <a:gd name="connsiteX7" fmla="*/ 125089 w 4931641"/>
              <a:gd name="connsiteY7" fmla="*/ 6859615 h 6859615"/>
              <a:gd name="connsiteX8" fmla="*/ 130895 w 4931641"/>
              <a:gd name="connsiteY8" fmla="*/ 6185420 h 6859615"/>
              <a:gd name="connsiteX9" fmla="*/ 197162 w 4931641"/>
              <a:gd name="connsiteY9" fmla="*/ 5874333 h 6859615"/>
              <a:gd name="connsiteX10" fmla="*/ 151723 w 4931641"/>
              <a:gd name="connsiteY10" fmla="*/ 5140414 h 6859615"/>
              <a:gd name="connsiteX11" fmla="*/ 145329 w 4931641"/>
              <a:gd name="connsiteY11" fmla="*/ 4302231 h 6859615"/>
              <a:gd name="connsiteX12" fmla="*/ 139995 w 4931641"/>
              <a:gd name="connsiteY12" fmla="*/ 2775529 h 6859615"/>
              <a:gd name="connsiteX13" fmla="*/ 161629 w 4931641"/>
              <a:gd name="connsiteY13" fmla="*/ 1862862 h 6859615"/>
              <a:gd name="connsiteX14" fmla="*/ 160395 w 4931641"/>
              <a:gd name="connsiteY14" fmla="*/ 1228384 h 6859615"/>
              <a:gd name="connsiteX15" fmla="*/ 136991 w 4931641"/>
              <a:gd name="connsiteY15" fmla="*/ 666410 h 6859615"/>
              <a:gd name="connsiteX16" fmla="*/ 154807 w 4931641"/>
              <a:gd name="connsiteY16" fmla="*/ 724 h 6859615"/>
              <a:gd name="connsiteX17" fmla="*/ 4925545 w 4931641"/>
              <a:gd name="connsiteY17" fmla="*/ 0 h 6859615"/>
              <a:gd name="connsiteX0" fmla="*/ 21895 w 4860092"/>
              <a:gd name="connsiteY0" fmla="*/ 53947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3947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4860092"/>
              <a:gd name="connsiteY0" fmla="*/ 5524383 h 6859615"/>
              <a:gd name="connsiteX1" fmla="*/ 52429 w 4860092"/>
              <a:gd name="connsiteY1" fmla="*/ 5559822 h 6859615"/>
              <a:gd name="connsiteX2" fmla="*/ 45600 w 4860092"/>
              <a:gd name="connsiteY2" fmla="*/ 5615230 h 6859615"/>
              <a:gd name="connsiteX3" fmla="*/ 598 w 4860092"/>
              <a:gd name="connsiteY3" fmla="*/ 5604346 h 6859615"/>
              <a:gd name="connsiteX4" fmla="*/ 21895 w 4860092"/>
              <a:gd name="connsiteY4" fmla="*/ 5524383 h 6859615"/>
              <a:gd name="connsiteX5" fmla="*/ 4853996 w 4860092"/>
              <a:gd name="connsiteY5" fmla="*/ 0 h 6859615"/>
              <a:gd name="connsiteX6" fmla="*/ 4860092 w 4860092"/>
              <a:gd name="connsiteY6" fmla="*/ 6857986 h 6859615"/>
              <a:gd name="connsiteX7" fmla="*/ 53540 w 4860092"/>
              <a:gd name="connsiteY7" fmla="*/ 6859615 h 6859615"/>
              <a:gd name="connsiteX8" fmla="*/ 59346 w 4860092"/>
              <a:gd name="connsiteY8" fmla="*/ 6185420 h 6859615"/>
              <a:gd name="connsiteX9" fmla="*/ 125613 w 4860092"/>
              <a:gd name="connsiteY9" fmla="*/ 5874333 h 6859615"/>
              <a:gd name="connsiteX10" fmla="*/ 80174 w 4860092"/>
              <a:gd name="connsiteY10" fmla="*/ 5140414 h 6859615"/>
              <a:gd name="connsiteX11" fmla="*/ 73780 w 4860092"/>
              <a:gd name="connsiteY11" fmla="*/ 4302231 h 6859615"/>
              <a:gd name="connsiteX12" fmla="*/ 68446 w 4860092"/>
              <a:gd name="connsiteY12" fmla="*/ 2775529 h 6859615"/>
              <a:gd name="connsiteX13" fmla="*/ 90080 w 4860092"/>
              <a:gd name="connsiteY13" fmla="*/ 1862862 h 6859615"/>
              <a:gd name="connsiteX14" fmla="*/ 88846 w 4860092"/>
              <a:gd name="connsiteY14" fmla="*/ 1228384 h 6859615"/>
              <a:gd name="connsiteX15" fmla="*/ 65442 w 4860092"/>
              <a:gd name="connsiteY15" fmla="*/ 666410 h 6859615"/>
              <a:gd name="connsiteX16" fmla="*/ 83258 w 4860092"/>
              <a:gd name="connsiteY16" fmla="*/ 724 h 6859615"/>
              <a:gd name="connsiteX17" fmla="*/ 4853996 w 4860092"/>
              <a:gd name="connsiteY17" fmla="*/ 0 h 6859615"/>
              <a:gd name="connsiteX0" fmla="*/ 21895 w 6166748"/>
              <a:gd name="connsiteY0" fmla="*/ 5524383 h 6859615"/>
              <a:gd name="connsiteX1" fmla="*/ 52429 w 6166748"/>
              <a:gd name="connsiteY1" fmla="*/ 5559822 h 6859615"/>
              <a:gd name="connsiteX2" fmla="*/ 45600 w 6166748"/>
              <a:gd name="connsiteY2" fmla="*/ 5615230 h 6859615"/>
              <a:gd name="connsiteX3" fmla="*/ 598 w 6166748"/>
              <a:gd name="connsiteY3" fmla="*/ 5604346 h 6859615"/>
              <a:gd name="connsiteX4" fmla="*/ 21895 w 6166748"/>
              <a:gd name="connsiteY4" fmla="*/ 5524383 h 6859615"/>
              <a:gd name="connsiteX5" fmla="*/ 6166748 w 6166748"/>
              <a:gd name="connsiteY5" fmla="*/ 0 h 6859615"/>
              <a:gd name="connsiteX6" fmla="*/ 4860092 w 6166748"/>
              <a:gd name="connsiteY6" fmla="*/ 6857986 h 6859615"/>
              <a:gd name="connsiteX7" fmla="*/ 53540 w 6166748"/>
              <a:gd name="connsiteY7" fmla="*/ 6859615 h 6859615"/>
              <a:gd name="connsiteX8" fmla="*/ 59346 w 6166748"/>
              <a:gd name="connsiteY8" fmla="*/ 6185420 h 6859615"/>
              <a:gd name="connsiteX9" fmla="*/ 125613 w 6166748"/>
              <a:gd name="connsiteY9" fmla="*/ 5874333 h 6859615"/>
              <a:gd name="connsiteX10" fmla="*/ 80174 w 6166748"/>
              <a:gd name="connsiteY10" fmla="*/ 5140414 h 6859615"/>
              <a:gd name="connsiteX11" fmla="*/ 73780 w 6166748"/>
              <a:gd name="connsiteY11" fmla="*/ 4302231 h 6859615"/>
              <a:gd name="connsiteX12" fmla="*/ 68446 w 6166748"/>
              <a:gd name="connsiteY12" fmla="*/ 2775529 h 6859615"/>
              <a:gd name="connsiteX13" fmla="*/ 90080 w 6166748"/>
              <a:gd name="connsiteY13" fmla="*/ 1862862 h 6859615"/>
              <a:gd name="connsiteX14" fmla="*/ 88846 w 6166748"/>
              <a:gd name="connsiteY14" fmla="*/ 1228384 h 6859615"/>
              <a:gd name="connsiteX15" fmla="*/ 65442 w 6166748"/>
              <a:gd name="connsiteY15" fmla="*/ 666410 h 6859615"/>
              <a:gd name="connsiteX16" fmla="*/ 83258 w 6166748"/>
              <a:gd name="connsiteY16" fmla="*/ 724 h 6859615"/>
              <a:gd name="connsiteX17" fmla="*/ 6166748 w 6166748"/>
              <a:gd name="connsiteY17" fmla="*/ 0 h 6859615"/>
              <a:gd name="connsiteX0" fmla="*/ 21895 w 6166748"/>
              <a:gd name="connsiteY0" fmla="*/ 5524383 h 6876093"/>
              <a:gd name="connsiteX1" fmla="*/ 52429 w 6166748"/>
              <a:gd name="connsiteY1" fmla="*/ 5559822 h 6876093"/>
              <a:gd name="connsiteX2" fmla="*/ 45600 w 6166748"/>
              <a:gd name="connsiteY2" fmla="*/ 5615230 h 6876093"/>
              <a:gd name="connsiteX3" fmla="*/ 598 w 6166748"/>
              <a:gd name="connsiteY3" fmla="*/ 5604346 h 6876093"/>
              <a:gd name="connsiteX4" fmla="*/ 21895 w 6166748"/>
              <a:gd name="connsiteY4" fmla="*/ 5524383 h 6876093"/>
              <a:gd name="connsiteX5" fmla="*/ 6166748 w 6166748"/>
              <a:gd name="connsiteY5" fmla="*/ 0 h 6876093"/>
              <a:gd name="connsiteX6" fmla="*/ 6163791 w 6166748"/>
              <a:gd name="connsiteY6" fmla="*/ 6876093 h 6876093"/>
              <a:gd name="connsiteX7" fmla="*/ 53540 w 6166748"/>
              <a:gd name="connsiteY7" fmla="*/ 6859615 h 6876093"/>
              <a:gd name="connsiteX8" fmla="*/ 59346 w 6166748"/>
              <a:gd name="connsiteY8" fmla="*/ 6185420 h 6876093"/>
              <a:gd name="connsiteX9" fmla="*/ 125613 w 6166748"/>
              <a:gd name="connsiteY9" fmla="*/ 5874333 h 6876093"/>
              <a:gd name="connsiteX10" fmla="*/ 80174 w 6166748"/>
              <a:gd name="connsiteY10" fmla="*/ 5140414 h 6876093"/>
              <a:gd name="connsiteX11" fmla="*/ 73780 w 6166748"/>
              <a:gd name="connsiteY11" fmla="*/ 4302231 h 6876093"/>
              <a:gd name="connsiteX12" fmla="*/ 68446 w 6166748"/>
              <a:gd name="connsiteY12" fmla="*/ 2775529 h 6876093"/>
              <a:gd name="connsiteX13" fmla="*/ 90080 w 6166748"/>
              <a:gd name="connsiteY13" fmla="*/ 1862862 h 6876093"/>
              <a:gd name="connsiteX14" fmla="*/ 88846 w 6166748"/>
              <a:gd name="connsiteY14" fmla="*/ 1228384 h 6876093"/>
              <a:gd name="connsiteX15" fmla="*/ 65442 w 6166748"/>
              <a:gd name="connsiteY15" fmla="*/ 666410 h 6876093"/>
              <a:gd name="connsiteX16" fmla="*/ 83258 w 6166748"/>
              <a:gd name="connsiteY16" fmla="*/ 724 h 6876093"/>
              <a:gd name="connsiteX17" fmla="*/ 6166748 w 6166748"/>
              <a:gd name="connsiteY17" fmla="*/ 0 h 687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6748" h="6876093">
                <a:moveTo>
                  <a:pt x="21895" y="5524383"/>
                </a:moveTo>
                <a:cubicBezTo>
                  <a:pt x="30533" y="5516962"/>
                  <a:pt x="48478" y="5544681"/>
                  <a:pt x="52429" y="5559822"/>
                </a:cubicBezTo>
                <a:cubicBezTo>
                  <a:pt x="56380" y="5574963"/>
                  <a:pt x="54238" y="5607809"/>
                  <a:pt x="45600" y="5615230"/>
                </a:cubicBezTo>
                <a:cubicBezTo>
                  <a:pt x="36962" y="5622651"/>
                  <a:pt x="4549" y="5619487"/>
                  <a:pt x="598" y="5604346"/>
                </a:cubicBezTo>
                <a:cubicBezTo>
                  <a:pt x="-3353" y="5589205"/>
                  <a:pt x="13257" y="5531804"/>
                  <a:pt x="21895" y="5524383"/>
                </a:cubicBezTo>
                <a:close/>
                <a:moveTo>
                  <a:pt x="6166748" y="0"/>
                </a:moveTo>
                <a:cubicBezTo>
                  <a:pt x="6165762" y="2292031"/>
                  <a:pt x="6164777" y="4584062"/>
                  <a:pt x="6163791" y="6876093"/>
                </a:cubicBezTo>
                <a:lnTo>
                  <a:pt x="53540" y="6859615"/>
                </a:lnTo>
                <a:cubicBezTo>
                  <a:pt x="50713" y="6672582"/>
                  <a:pt x="38360" y="6239103"/>
                  <a:pt x="59346" y="6185420"/>
                </a:cubicBezTo>
                <a:cubicBezTo>
                  <a:pt x="186210" y="6016637"/>
                  <a:pt x="98761" y="6014541"/>
                  <a:pt x="125613" y="5874333"/>
                </a:cubicBezTo>
                <a:cubicBezTo>
                  <a:pt x="104117" y="5642393"/>
                  <a:pt x="30232" y="5410454"/>
                  <a:pt x="80174" y="5140414"/>
                </a:cubicBezTo>
                <a:cubicBezTo>
                  <a:pt x="108205" y="4681633"/>
                  <a:pt x="45749" y="4761013"/>
                  <a:pt x="73780" y="4302231"/>
                </a:cubicBezTo>
                <a:cubicBezTo>
                  <a:pt x="65652" y="3779043"/>
                  <a:pt x="124199" y="3798779"/>
                  <a:pt x="68446" y="2775529"/>
                </a:cubicBezTo>
                <a:cubicBezTo>
                  <a:pt x="80419" y="1837895"/>
                  <a:pt x="68581" y="2081359"/>
                  <a:pt x="90080" y="1862862"/>
                </a:cubicBezTo>
                <a:cubicBezTo>
                  <a:pt x="34106" y="1156069"/>
                  <a:pt x="116245" y="1658952"/>
                  <a:pt x="88846" y="1228384"/>
                </a:cubicBezTo>
                <a:lnTo>
                  <a:pt x="65442" y="666410"/>
                </a:lnTo>
                <a:cubicBezTo>
                  <a:pt x="74556" y="522302"/>
                  <a:pt x="64619" y="344857"/>
                  <a:pt x="83258" y="724"/>
                </a:cubicBezTo>
                <a:lnTo>
                  <a:pt x="6166748" y="0"/>
                </a:lnTo>
                <a:close/>
              </a:path>
            </a:pathLst>
          </a:custGeom>
          <a:solidFill>
            <a:srgbClr val="008751"/>
          </a:solidFill>
          <a:ln>
            <a:noFill/>
          </a:ln>
        </p:spPr>
        <p:txBody>
          <a:bodyPr wrap="square">
            <a:noAutofit/>
          </a:bodyPr>
          <a:lstStyle>
            <a:lvl1pPr>
              <a:defRPr sz="1600">
                <a:solidFill>
                  <a:schemeClr val="accent2">
                    <a:lumMod val="75000"/>
                  </a:schemeClr>
                </a:solidFill>
              </a:defRPr>
            </a:lvl1pPr>
          </a:lstStyle>
          <a:p>
            <a:r>
              <a:rPr lang="en-GB"/>
              <a:t>This is an image placeholder. Click the little icon behind the square image to add a picture</a:t>
            </a:r>
          </a:p>
        </p:txBody>
      </p:sp>
      <p:sp>
        <p:nvSpPr>
          <p:cNvPr id="3" name="Subtitle 2">
            <a:extLst>
              <a:ext uri="{FF2B5EF4-FFF2-40B4-BE49-F238E27FC236}">
                <a16:creationId xmlns:a16="http://schemas.microsoft.com/office/drawing/2014/main" id="{F281CB52-78B7-0C41-8AA4-983207946085}"/>
              </a:ext>
            </a:extLst>
          </p:cNvPr>
          <p:cNvSpPr>
            <a:spLocks noGrp="1"/>
          </p:cNvSpPr>
          <p:nvPr>
            <p:ph type="subTitle" idx="1" hasCustomPrompt="1"/>
          </p:nvPr>
        </p:nvSpPr>
        <p:spPr>
          <a:xfrm>
            <a:off x="6564313" y="2272420"/>
            <a:ext cx="5292724" cy="439666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GB" sz="2000" b="0" i="0" smtClean="0">
                <a:solidFill>
                  <a:srgbClr val="424242"/>
                </a:solidFill>
                <a:effectLst/>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a:t>
            </a:r>
            <a:r>
              <a:rPr lang="en-US" err="1"/>
              <a:t>lipsum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endParaRPr lang="en-GB"/>
          </a:p>
        </p:txBody>
      </p:sp>
      <p:sp>
        <p:nvSpPr>
          <p:cNvPr id="10" name="Title 1">
            <a:extLst>
              <a:ext uri="{FF2B5EF4-FFF2-40B4-BE49-F238E27FC236}">
                <a16:creationId xmlns:a16="http://schemas.microsoft.com/office/drawing/2014/main" id="{CADA7699-B8F6-BB4E-85DD-D8B3900E3F5D}"/>
              </a:ext>
            </a:extLst>
          </p:cNvPr>
          <p:cNvSpPr>
            <a:spLocks noGrp="1"/>
          </p:cNvSpPr>
          <p:nvPr>
            <p:ph type="ctrTitle" hasCustomPrompt="1"/>
          </p:nvPr>
        </p:nvSpPr>
        <p:spPr>
          <a:xfrm>
            <a:off x="6564313" y="368300"/>
            <a:ext cx="5761037" cy="1704944"/>
          </a:xfrm>
        </p:spPr>
        <p:txBody>
          <a:bodyPr anchor="t">
            <a:normAutofit/>
          </a:bodyPr>
          <a:lstStyle>
            <a:lvl1pPr algn="l">
              <a:defRPr sz="3600"/>
            </a:lvl1pPr>
          </a:lstStyle>
          <a:p>
            <a:r>
              <a:rPr lang="en-US"/>
              <a:t>Section header title goes here</a:t>
            </a:r>
            <a:endParaRPr lang="en-GB"/>
          </a:p>
        </p:txBody>
      </p:sp>
    </p:spTree>
    <p:extLst>
      <p:ext uri="{BB962C8B-B14F-4D97-AF65-F5344CB8AC3E}">
        <p14:creationId xmlns:p14="http://schemas.microsoft.com/office/powerpoint/2010/main" val="226750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5AD123-4A80-C347-AD12-93336F3C4B3D}"/>
              </a:ext>
            </a:extLst>
          </p:cNvPr>
          <p:cNvSpPr>
            <a:spLocks noGrp="1"/>
          </p:cNvSpPr>
          <p:nvPr>
            <p:ph type="pic" sz="quarter" idx="10" hasCustomPrompt="1"/>
          </p:nvPr>
        </p:nvSpPr>
        <p:spPr>
          <a:xfrm>
            <a:off x="0" y="0"/>
            <a:ext cx="12192000" cy="6858000"/>
          </a:xfrm>
          <a:solidFill>
            <a:srgbClr val="5BAC26"/>
          </a:solidFill>
        </p:spPr>
        <p:txBody>
          <a:bodyPr/>
          <a:lstStyle>
            <a:lvl1pPr>
              <a:defRPr/>
            </a:lvl1pPr>
          </a:lstStyle>
          <a:p>
            <a:r>
              <a:rPr lang="en-GB"/>
              <a:t>This is an image placeholder. Click the little icon in the centre to add a picture</a:t>
            </a:r>
          </a:p>
        </p:txBody>
      </p:sp>
      <p:sp>
        <p:nvSpPr>
          <p:cNvPr id="2" name="Title 1">
            <a:extLst>
              <a:ext uri="{FF2B5EF4-FFF2-40B4-BE49-F238E27FC236}">
                <a16:creationId xmlns:a16="http://schemas.microsoft.com/office/drawing/2014/main" id="{8FF120D5-1456-D743-984F-F99DAF100E88}"/>
              </a:ext>
            </a:extLst>
          </p:cNvPr>
          <p:cNvSpPr>
            <a:spLocks noGrp="1"/>
          </p:cNvSpPr>
          <p:nvPr>
            <p:ph type="title" hasCustomPrompt="1"/>
          </p:nvPr>
        </p:nvSpPr>
        <p:spPr>
          <a:xfrm>
            <a:off x="343672" y="742384"/>
            <a:ext cx="11513366" cy="1810693"/>
          </a:xfrm>
        </p:spPr>
        <p:txBody>
          <a:bodyPr/>
          <a:lstStyle>
            <a:lvl1pPr algn="ctr">
              <a:defRPr>
                <a:solidFill>
                  <a:schemeClr val="bg1"/>
                </a:solidFill>
              </a:defRPr>
            </a:lvl1pPr>
          </a:lstStyle>
          <a:p>
            <a:r>
              <a:rPr lang="en-US"/>
              <a:t>Title goes here</a:t>
            </a:r>
            <a:endParaRPr lang="en-GB"/>
          </a:p>
        </p:txBody>
      </p:sp>
      <p:sp>
        <p:nvSpPr>
          <p:cNvPr id="8" name="Title 1">
            <a:extLst>
              <a:ext uri="{FF2B5EF4-FFF2-40B4-BE49-F238E27FC236}">
                <a16:creationId xmlns:a16="http://schemas.microsoft.com/office/drawing/2014/main" id="{8F1A2376-3519-6840-9FF5-66E45793B832}"/>
              </a:ext>
            </a:extLst>
          </p:cNvPr>
          <p:cNvSpPr txBox="1">
            <a:spLocks/>
          </p:cNvSpPr>
          <p:nvPr userDrawn="1"/>
        </p:nvSpPr>
        <p:spPr>
          <a:xfrm>
            <a:off x="343672" y="4137433"/>
            <a:ext cx="11513366" cy="1810693"/>
          </a:xfrm>
          <a:prstGeom prst="rect">
            <a:avLst/>
          </a:prstGeom>
          <a:no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3600" b="0" i="0" kern="1200">
                <a:solidFill>
                  <a:schemeClr val="bg1"/>
                </a:solidFill>
                <a:latin typeface="Eveleth Dot Light" panose="02010A04020200000003" pitchFamily="2" charset="77"/>
                <a:ea typeface="+mj-ea"/>
                <a:cs typeface="+mj-cs"/>
              </a:defRPr>
            </a:lvl1pPr>
          </a:lstStyle>
          <a:p>
            <a:r>
              <a:rPr lang="en-US" sz="2800">
                <a:latin typeface="+mj-lt"/>
                <a:cs typeface="Calibri" panose="020F0502020204030204" pitchFamily="34" charset="0"/>
              </a:rPr>
              <a:t>Click to edit Section Header subtitle</a:t>
            </a:r>
            <a:endParaRPr lang="en-GB" sz="2800">
              <a:latin typeface="+mj-lt"/>
              <a:cs typeface="Calibri" panose="020F0502020204030204" pitchFamily="34" charset="0"/>
            </a:endParaRPr>
          </a:p>
        </p:txBody>
      </p:sp>
    </p:spTree>
    <p:extLst>
      <p:ext uri="{BB962C8B-B14F-4D97-AF65-F5344CB8AC3E}">
        <p14:creationId xmlns:p14="http://schemas.microsoft.com/office/powerpoint/2010/main" val="308542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Colour Background">
    <p:bg>
      <p:bgPr>
        <a:solidFill>
          <a:srgbClr val="5BAC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7E6E-90A4-F54F-A349-16304E02824C}"/>
              </a:ext>
            </a:extLst>
          </p:cNvPr>
          <p:cNvSpPr>
            <a:spLocks noGrp="1"/>
          </p:cNvSpPr>
          <p:nvPr>
            <p:ph type="title" hasCustomPrompt="1"/>
          </p:nvPr>
        </p:nvSpPr>
        <p:spPr/>
        <p:txBody>
          <a:bodyPr/>
          <a:lstStyle>
            <a:lvl1pPr algn="ct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2246387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alf Photos Half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A2463-A991-0F4A-B0B1-0A1E2B91E3B5}"/>
              </a:ext>
            </a:extLst>
          </p:cNvPr>
          <p:cNvSpPr>
            <a:spLocks noGrp="1"/>
          </p:cNvSpPr>
          <p:nvPr>
            <p:ph type="title"/>
          </p:nvPr>
        </p:nvSpPr>
        <p:spPr>
          <a:xfrm>
            <a:off x="6096000" y="372246"/>
            <a:ext cx="5761038"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43E37-3E98-374D-8324-8657691FFA00}"/>
              </a:ext>
            </a:extLst>
          </p:cNvPr>
          <p:cNvSpPr>
            <a:spLocks noGrp="1"/>
          </p:cNvSpPr>
          <p:nvPr>
            <p:ph idx="1"/>
          </p:nvPr>
        </p:nvSpPr>
        <p:spPr>
          <a:xfrm>
            <a:off x="6096000" y="1868487"/>
            <a:ext cx="5761038" cy="4243432"/>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1BFC42-1795-F84D-BB1F-903859059B12}"/>
              </a:ext>
            </a:extLst>
          </p:cNvPr>
          <p:cNvSpPr>
            <a:spLocks noGrp="1"/>
          </p:cNvSpPr>
          <p:nvPr>
            <p:ph type="dt" sz="half" idx="10"/>
          </p:nvPr>
        </p:nvSpPr>
        <p:spPr>
          <a:xfrm>
            <a:off x="9100457" y="6453051"/>
            <a:ext cx="1673764" cy="216038"/>
          </a:xfrm>
        </p:spPr>
        <p:txBody>
          <a:bodyPr/>
          <a:lstStyle/>
          <a:p>
            <a:fld id="{677139CF-4A3D-4C28-BE24-5057B779EF9B}" type="datetime4">
              <a:rPr lang="en-GB" smtClean="0"/>
              <a:t>15 September 2023</a:t>
            </a:fld>
            <a:endParaRPr lang="en-GB"/>
          </a:p>
        </p:txBody>
      </p:sp>
      <p:sp>
        <p:nvSpPr>
          <p:cNvPr id="5" name="Footer Placeholder 4">
            <a:extLst>
              <a:ext uri="{FF2B5EF4-FFF2-40B4-BE49-F238E27FC236}">
                <a16:creationId xmlns:a16="http://schemas.microsoft.com/office/drawing/2014/main" id="{2D990AC9-CC40-F242-ADBA-6699016483EC}"/>
              </a:ext>
            </a:extLst>
          </p:cNvPr>
          <p:cNvSpPr>
            <a:spLocks noGrp="1"/>
          </p:cNvSpPr>
          <p:nvPr>
            <p:ph type="ftr" sz="quarter" idx="11"/>
          </p:nvPr>
        </p:nvSpPr>
        <p:spPr>
          <a:xfrm>
            <a:off x="1236617" y="6453051"/>
            <a:ext cx="7315200" cy="216038"/>
          </a:xfrm>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3C05C73F-87C7-DD47-BF49-1581C329F839}"/>
              </a:ext>
            </a:extLst>
          </p:cNvPr>
          <p:cNvSpPr>
            <a:spLocks noGrp="1"/>
          </p:cNvSpPr>
          <p:nvPr>
            <p:ph type="sldNum" sz="quarter" idx="12"/>
          </p:nvPr>
        </p:nvSpPr>
        <p:spPr/>
        <p:txBody>
          <a:bodyPr/>
          <a:lstStyle/>
          <a:p>
            <a:fld id="{6CCA5A4E-9384-7B4E-A945-D252AB071471}" type="slidenum">
              <a:rPr lang="en-GB" smtClean="0"/>
              <a:t>‹#›</a:t>
            </a:fld>
            <a:endParaRPr lang="en-GB"/>
          </a:p>
        </p:txBody>
      </p:sp>
      <p:sp>
        <p:nvSpPr>
          <p:cNvPr id="7" name="Picture Placeholder 18">
            <a:extLst>
              <a:ext uri="{FF2B5EF4-FFF2-40B4-BE49-F238E27FC236}">
                <a16:creationId xmlns:a16="http://schemas.microsoft.com/office/drawing/2014/main" id="{24AAF104-97AA-0541-9963-95E36C522A47}"/>
              </a:ext>
            </a:extLst>
          </p:cNvPr>
          <p:cNvSpPr>
            <a:spLocks noGrp="1"/>
          </p:cNvSpPr>
          <p:nvPr>
            <p:ph type="pic" sz="quarter" idx="13"/>
          </p:nvPr>
        </p:nvSpPr>
        <p:spPr>
          <a:xfrm>
            <a:off x="996638" y="784836"/>
            <a:ext cx="3714736" cy="3714736"/>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
        <p:nvSpPr>
          <p:cNvPr id="8" name="Picture Placeholder 18">
            <a:extLst>
              <a:ext uri="{FF2B5EF4-FFF2-40B4-BE49-F238E27FC236}">
                <a16:creationId xmlns:a16="http://schemas.microsoft.com/office/drawing/2014/main" id="{10F9567A-A586-FA4A-A44C-F7D61ADA423E}"/>
              </a:ext>
            </a:extLst>
          </p:cNvPr>
          <p:cNvSpPr>
            <a:spLocks noGrp="1"/>
          </p:cNvSpPr>
          <p:nvPr>
            <p:ph type="pic" sz="quarter" idx="14"/>
          </p:nvPr>
        </p:nvSpPr>
        <p:spPr>
          <a:xfrm>
            <a:off x="3591824" y="3696164"/>
            <a:ext cx="1821240" cy="1821240"/>
          </a:xfrm>
          <a:solidFill>
            <a:srgbClr val="F2F3EB"/>
          </a:solidFill>
          <a:ln w="57150">
            <a:solidFill>
              <a:schemeClr val="bg1"/>
            </a:solidFill>
          </a:ln>
          <a:effectLst>
            <a:outerShdw blurRad="215900" sx="102000" sy="102000" algn="ctr" rotWithShape="0">
              <a:prstClr val="black">
                <a:alpha val="24000"/>
              </a:prstClr>
            </a:outerShdw>
          </a:effectLst>
        </p:spPr>
        <p:txBody>
          <a:bodyPr/>
          <a:lstStyle/>
          <a:p>
            <a:endParaRPr lang="en-GB"/>
          </a:p>
        </p:txBody>
      </p:sp>
    </p:spTree>
    <p:extLst>
      <p:ext uri="{BB962C8B-B14F-4D97-AF65-F5344CB8AC3E}">
        <p14:creationId xmlns:p14="http://schemas.microsoft.com/office/powerpoint/2010/main" val="284558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3.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2.sv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D12473B-C88B-7846-ACE0-815AB04D3D2D}"/>
              </a:ext>
            </a:extLst>
          </p:cNvPr>
          <p:cNvPicPr>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5156" y="6138000"/>
            <a:ext cx="12243404" cy="720000"/>
          </a:xfrm>
          <a:prstGeom prst="rect">
            <a:avLst/>
          </a:prstGeom>
        </p:spPr>
      </p:pic>
      <p:sp>
        <p:nvSpPr>
          <p:cNvPr id="14" name="Oval 13">
            <a:extLst>
              <a:ext uri="{FF2B5EF4-FFF2-40B4-BE49-F238E27FC236}">
                <a16:creationId xmlns:a16="http://schemas.microsoft.com/office/drawing/2014/main" id="{C4CE0F8F-BD26-6D4A-A43B-6A188ED8EF4E}"/>
              </a:ext>
            </a:extLst>
          </p:cNvPr>
          <p:cNvSpPr/>
          <p:nvPr userDrawn="1"/>
        </p:nvSpPr>
        <p:spPr>
          <a:xfrm>
            <a:off x="10955383" y="6330223"/>
            <a:ext cx="398416" cy="398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1BA6D943-F6BB-FF4F-9A00-4E291B5F8E8C}"/>
              </a:ext>
            </a:extLst>
          </p:cNvPr>
          <p:cNvSpPr>
            <a:spLocks noGrp="1"/>
          </p:cNvSpPr>
          <p:nvPr>
            <p:ph type="title"/>
          </p:nvPr>
        </p:nvSpPr>
        <p:spPr>
          <a:xfrm>
            <a:off x="343672" y="556176"/>
            <a:ext cx="11513366" cy="1325563"/>
          </a:xfrm>
          <a:prstGeom prst="rect">
            <a:avLst/>
          </a:prstGeom>
          <a:noFill/>
          <a:ln>
            <a:noFill/>
          </a:ln>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68B1C7-D80D-1243-BB01-CB8E885F0734}"/>
              </a:ext>
            </a:extLst>
          </p:cNvPr>
          <p:cNvSpPr>
            <a:spLocks noGrp="1"/>
          </p:cNvSpPr>
          <p:nvPr>
            <p:ph type="body" idx="1"/>
          </p:nvPr>
        </p:nvSpPr>
        <p:spPr>
          <a:xfrm>
            <a:off x="343672" y="1868487"/>
            <a:ext cx="11513366" cy="4243432"/>
          </a:xfrm>
          <a:prstGeom prst="rect">
            <a:avLst/>
          </a:prstGeom>
        </p:spPr>
        <p:txBody>
          <a:bodyPr vert="horz" lIns="91440" tIns="45720" rIns="91440" bIns="45720" rtlCol="0">
            <a:normAutofit/>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9DDD2-DC46-4D4D-9092-CD2C5638CAC2}"/>
              </a:ext>
            </a:extLst>
          </p:cNvPr>
          <p:cNvSpPr>
            <a:spLocks noGrp="1"/>
          </p:cNvSpPr>
          <p:nvPr>
            <p:ph type="dt" sz="half" idx="2"/>
          </p:nvPr>
        </p:nvSpPr>
        <p:spPr>
          <a:xfrm>
            <a:off x="7508507" y="6356350"/>
            <a:ext cx="2743200" cy="365125"/>
          </a:xfrm>
          <a:prstGeom prst="rect">
            <a:avLst/>
          </a:prstGeom>
        </p:spPr>
        <p:txBody>
          <a:bodyPr vert="horz" lIns="91440" tIns="45720" rIns="91440" bIns="45720" rtlCol="0" anchor="ctr"/>
          <a:lstStyle>
            <a:lvl1pPr algn="r">
              <a:defRPr sz="1200">
                <a:solidFill>
                  <a:schemeClr val="bg2"/>
                </a:solidFill>
                <a:latin typeface="+mj-lt"/>
              </a:defRPr>
            </a:lvl1pPr>
          </a:lstStyle>
          <a:p>
            <a:fld id="{A33451A9-BE44-4D98-BF0E-7084953502D2}" type="datetime4">
              <a:rPr lang="en-GB" smtClean="0"/>
              <a:t>15 September 2023</a:t>
            </a:fld>
            <a:endParaRPr lang="en-GB"/>
          </a:p>
        </p:txBody>
      </p:sp>
      <p:sp>
        <p:nvSpPr>
          <p:cNvPr id="5" name="Footer Placeholder 4">
            <a:extLst>
              <a:ext uri="{FF2B5EF4-FFF2-40B4-BE49-F238E27FC236}">
                <a16:creationId xmlns:a16="http://schemas.microsoft.com/office/drawing/2014/main" id="{AA45DE9B-D802-1541-AC18-90191852C1F6}"/>
              </a:ext>
            </a:extLst>
          </p:cNvPr>
          <p:cNvSpPr>
            <a:spLocks noGrp="1"/>
          </p:cNvSpPr>
          <p:nvPr>
            <p:ph type="ftr" sz="quarter" idx="3"/>
          </p:nvPr>
        </p:nvSpPr>
        <p:spPr>
          <a:xfrm>
            <a:off x="1236617" y="6356350"/>
            <a:ext cx="5843452" cy="365125"/>
          </a:xfrm>
          <a:prstGeom prst="rect">
            <a:avLst/>
          </a:prstGeom>
        </p:spPr>
        <p:txBody>
          <a:bodyPr vert="horz" lIns="91440" tIns="45720" rIns="91440" bIns="45720" rtlCol="0" anchor="ctr"/>
          <a:lstStyle>
            <a:lvl1pPr algn="l">
              <a:defRPr sz="1200">
                <a:solidFill>
                  <a:schemeClr val="bg2"/>
                </a:solidFill>
                <a:latin typeface="+mj-lt"/>
              </a:defRPr>
            </a:lvl1p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DA3CB2E3-08CB-0F4C-98A7-FAFD96E6ECC9}"/>
              </a:ext>
            </a:extLst>
          </p:cNvPr>
          <p:cNvSpPr>
            <a:spLocks noGrp="1"/>
          </p:cNvSpPr>
          <p:nvPr>
            <p:ph type="sldNum" sz="quarter" idx="4"/>
          </p:nvPr>
        </p:nvSpPr>
        <p:spPr>
          <a:xfrm>
            <a:off x="10955383" y="6356350"/>
            <a:ext cx="398416" cy="365125"/>
          </a:xfrm>
          <a:prstGeom prst="rect">
            <a:avLst/>
          </a:prstGeom>
        </p:spPr>
        <p:txBody>
          <a:bodyPr vert="horz" lIns="91440" tIns="45720" rIns="91440" bIns="45720" rtlCol="0" anchor="ctr"/>
          <a:lstStyle>
            <a:lvl1pPr algn="ctr">
              <a:defRPr sz="1200" b="1" i="0">
                <a:solidFill>
                  <a:schemeClr val="bg1"/>
                </a:solidFill>
                <a:latin typeface="Calibri" panose="020F0502020204030204" pitchFamily="34" charset="0"/>
                <a:cs typeface="Calibri" panose="020F0502020204030204" pitchFamily="34" charset="0"/>
              </a:defRPr>
            </a:lvl1pPr>
          </a:lstStyle>
          <a:p>
            <a:fld id="{6CCA5A4E-9384-7B4E-A945-D252AB071471}" type="slidenum">
              <a:rPr lang="en-GB" smtClean="0"/>
              <a:pPr/>
              <a:t>‹#›</a:t>
            </a:fld>
            <a:endParaRPr lang="en-GB"/>
          </a:p>
        </p:txBody>
      </p:sp>
      <p:sp>
        <p:nvSpPr>
          <p:cNvPr id="7" name="Rectangle 6">
            <a:extLst>
              <a:ext uri="{FF2B5EF4-FFF2-40B4-BE49-F238E27FC236}">
                <a16:creationId xmlns:a16="http://schemas.microsoft.com/office/drawing/2014/main" id="{F1C6FEBE-D033-C445-B852-D8305E49C4D1}"/>
              </a:ext>
            </a:extLst>
          </p:cNvPr>
          <p:cNvSpPr/>
          <p:nvPr userDrawn="1"/>
        </p:nvSpPr>
        <p:spPr>
          <a:xfrm>
            <a:off x="-2244053" y="8910155"/>
            <a:ext cx="849656" cy="369332"/>
          </a:xfrm>
          <a:prstGeom prst="rect">
            <a:avLst/>
          </a:prstGeom>
        </p:spPr>
        <p:txBody>
          <a:bodyPr wrap="none">
            <a:spAutoFit/>
          </a:bodyPr>
          <a:lstStyle/>
          <a:p>
            <a:r>
              <a:rPr lang="en-US"/>
              <a:t>Master</a:t>
            </a:r>
            <a:endParaRPr lang="en-GB"/>
          </a:p>
        </p:txBody>
      </p:sp>
      <p:pic>
        <p:nvPicPr>
          <p:cNvPr id="13" name="Picture 12">
            <a:extLst>
              <a:ext uri="{FF2B5EF4-FFF2-40B4-BE49-F238E27FC236}">
                <a16:creationId xmlns:a16="http://schemas.microsoft.com/office/drawing/2014/main" id="{C6D823B1-3426-F140-BBB4-C040A51E044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73029" y="6164080"/>
            <a:ext cx="638928" cy="667839"/>
          </a:xfrm>
          <a:prstGeom prst="rect">
            <a:avLst/>
          </a:prstGeom>
        </p:spPr>
      </p:pic>
    </p:spTree>
    <p:extLst>
      <p:ext uri="{BB962C8B-B14F-4D97-AF65-F5344CB8AC3E}">
        <p14:creationId xmlns:p14="http://schemas.microsoft.com/office/powerpoint/2010/main" val="31365415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5" r:id="rId5"/>
    <p:sldLayoutId id="2147483676" r:id="rId6"/>
    <p:sldLayoutId id="2147483677" r:id="rId7"/>
    <p:sldLayoutId id="2147483678" r:id="rId8"/>
    <p:sldLayoutId id="214748367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p:txStyles>
    <p:titleStyle>
      <a:lvl1pPr algn="l" defTabSz="914400" rtl="0" eaLnBrk="1" latinLnBrk="0" hangingPunct="1">
        <a:lnSpc>
          <a:spcPct val="90000"/>
        </a:lnSpc>
        <a:spcBef>
          <a:spcPct val="0"/>
        </a:spcBef>
        <a:buNone/>
        <a:defRPr sz="3600" b="0" i="0" kern="1200">
          <a:solidFill>
            <a:srgbClr val="5BAC26"/>
          </a:solidFill>
          <a:latin typeface="Eveleth Dot Light" panose="02010A04020200000003"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orient="horz" pos="142" userDrawn="1">
          <p15:clr>
            <a:srgbClr val="F26B43"/>
          </p15:clr>
        </p15:guide>
        <p15:guide id="5" orient="horz" pos="4201" userDrawn="1">
          <p15:clr>
            <a:srgbClr val="F26B43"/>
          </p15:clr>
        </p15:guide>
        <p15:guide id="6" pos="7559" userDrawn="1">
          <p15:clr>
            <a:srgbClr val="F26B43"/>
          </p15:clr>
        </p15:guide>
        <p15:guide id="7" pos="211" userDrawn="1">
          <p15:clr>
            <a:srgbClr val="F26B43"/>
          </p15:clr>
        </p15:guide>
        <p15:guide id="8" pos="7469" userDrawn="1">
          <p15:clr>
            <a:srgbClr val="F26B43"/>
          </p15:clr>
        </p15:guide>
        <p15:guide id="9" orient="horz" pos="346" userDrawn="1">
          <p15:clr>
            <a:srgbClr val="F26B43"/>
          </p15:clr>
        </p15:guide>
        <p15:guide id="10" pos="4135" userDrawn="1">
          <p15:clr>
            <a:srgbClr val="F26B43"/>
          </p15:clr>
        </p15:guide>
        <p15:guide id="11" pos="354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D12473B-C88B-7846-ACE0-815AB04D3D2D}"/>
              </a:ext>
            </a:extLst>
          </p:cNvPr>
          <p:cNvPicPr>
            <a:picLocks/>
          </p:cNvPicPr>
          <p:nvPr userDrawn="1"/>
        </p:nvPicPr>
        <p:blipFill>
          <a:blip r:embed="rId22">
            <a:extLst>
              <a:ext uri="{96DAC541-7B7A-43D3-8B79-37D633B846F1}">
                <asvg:svgBlip xmlns:asvg="http://schemas.microsoft.com/office/drawing/2016/SVG/main" r:embed="rId23"/>
              </a:ext>
            </a:extLst>
          </a:blip>
          <a:stretch>
            <a:fillRect/>
          </a:stretch>
        </p:blipFill>
        <p:spPr>
          <a:xfrm>
            <a:off x="-15156" y="6138000"/>
            <a:ext cx="12243404" cy="720000"/>
          </a:xfrm>
          <a:prstGeom prst="rect">
            <a:avLst/>
          </a:prstGeom>
        </p:spPr>
      </p:pic>
      <p:sp>
        <p:nvSpPr>
          <p:cNvPr id="14" name="Oval 13">
            <a:extLst>
              <a:ext uri="{FF2B5EF4-FFF2-40B4-BE49-F238E27FC236}">
                <a16:creationId xmlns:a16="http://schemas.microsoft.com/office/drawing/2014/main" id="{C4CE0F8F-BD26-6D4A-A43B-6A188ED8EF4E}"/>
              </a:ext>
            </a:extLst>
          </p:cNvPr>
          <p:cNvSpPr/>
          <p:nvPr userDrawn="1"/>
        </p:nvSpPr>
        <p:spPr>
          <a:xfrm>
            <a:off x="10955383" y="6330223"/>
            <a:ext cx="398416" cy="3984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1BA6D943-F6BB-FF4F-9A00-4E291B5F8E8C}"/>
              </a:ext>
            </a:extLst>
          </p:cNvPr>
          <p:cNvSpPr>
            <a:spLocks noGrp="1"/>
          </p:cNvSpPr>
          <p:nvPr>
            <p:ph type="title"/>
          </p:nvPr>
        </p:nvSpPr>
        <p:spPr>
          <a:xfrm>
            <a:off x="343672" y="556176"/>
            <a:ext cx="11513366" cy="1325563"/>
          </a:xfrm>
          <a:prstGeom prst="rect">
            <a:avLst/>
          </a:prstGeom>
          <a:noFill/>
          <a:ln>
            <a:noFill/>
          </a:ln>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68B1C7-D80D-1243-BB01-CB8E885F0734}"/>
              </a:ext>
            </a:extLst>
          </p:cNvPr>
          <p:cNvSpPr>
            <a:spLocks noGrp="1"/>
          </p:cNvSpPr>
          <p:nvPr>
            <p:ph type="body" idx="1"/>
          </p:nvPr>
        </p:nvSpPr>
        <p:spPr>
          <a:xfrm>
            <a:off x="343672" y="1868487"/>
            <a:ext cx="11513366" cy="4243432"/>
          </a:xfrm>
          <a:prstGeom prst="rect">
            <a:avLst/>
          </a:prstGeom>
        </p:spPr>
        <p:txBody>
          <a:bodyPr vert="horz" lIns="91440" tIns="45720" rIns="91440" bIns="45720" rtlCol="0">
            <a:normAutofit/>
          </a:bodyPr>
          <a:lstStyle/>
          <a:p>
            <a:pPr lvl="0"/>
            <a:r>
              <a:rPr lang="en-US"/>
              <a:t>Edit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D9DDD2-DC46-4D4D-9092-CD2C5638CAC2}"/>
              </a:ext>
            </a:extLst>
          </p:cNvPr>
          <p:cNvSpPr>
            <a:spLocks noGrp="1"/>
          </p:cNvSpPr>
          <p:nvPr>
            <p:ph type="dt" sz="half" idx="2"/>
          </p:nvPr>
        </p:nvSpPr>
        <p:spPr>
          <a:xfrm>
            <a:off x="7508507" y="6356350"/>
            <a:ext cx="2743200" cy="365125"/>
          </a:xfrm>
          <a:prstGeom prst="rect">
            <a:avLst/>
          </a:prstGeom>
        </p:spPr>
        <p:txBody>
          <a:bodyPr vert="horz" lIns="91440" tIns="45720" rIns="91440" bIns="45720" rtlCol="0" anchor="ctr"/>
          <a:lstStyle>
            <a:lvl1pPr algn="r">
              <a:defRPr sz="1200">
                <a:solidFill>
                  <a:schemeClr val="bg2"/>
                </a:solidFill>
                <a:latin typeface="+mj-lt"/>
              </a:defRPr>
            </a:lvl1pPr>
          </a:lstStyle>
          <a:p>
            <a:fld id="{A33451A9-BE44-4D98-BF0E-7084953502D2}" type="datetime4">
              <a:rPr lang="en-GB" smtClean="0"/>
              <a:t>15 September 2023</a:t>
            </a:fld>
            <a:endParaRPr lang="en-GB"/>
          </a:p>
        </p:txBody>
      </p:sp>
      <p:sp>
        <p:nvSpPr>
          <p:cNvPr id="5" name="Footer Placeholder 4">
            <a:extLst>
              <a:ext uri="{FF2B5EF4-FFF2-40B4-BE49-F238E27FC236}">
                <a16:creationId xmlns:a16="http://schemas.microsoft.com/office/drawing/2014/main" id="{AA45DE9B-D802-1541-AC18-90191852C1F6}"/>
              </a:ext>
            </a:extLst>
          </p:cNvPr>
          <p:cNvSpPr>
            <a:spLocks noGrp="1"/>
          </p:cNvSpPr>
          <p:nvPr>
            <p:ph type="ftr" sz="quarter" idx="3"/>
          </p:nvPr>
        </p:nvSpPr>
        <p:spPr>
          <a:xfrm>
            <a:off x="1236617" y="6356350"/>
            <a:ext cx="5843452" cy="365125"/>
          </a:xfrm>
          <a:prstGeom prst="rect">
            <a:avLst/>
          </a:prstGeom>
        </p:spPr>
        <p:txBody>
          <a:bodyPr vert="horz" lIns="91440" tIns="45720" rIns="91440" bIns="45720" rtlCol="0" anchor="ctr"/>
          <a:lstStyle>
            <a:lvl1pPr algn="l">
              <a:defRPr sz="1200">
                <a:solidFill>
                  <a:schemeClr val="bg2"/>
                </a:solidFill>
                <a:latin typeface="+mj-lt"/>
              </a:defRPr>
            </a:lvl1p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DA3CB2E3-08CB-0F4C-98A7-FAFD96E6ECC9}"/>
              </a:ext>
            </a:extLst>
          </p:cNvPr>
          <p:cNvSpPr>
            <a:spLocks noGrp="1"/>
          </p:cNvSpPr>
          <p:nvPr>
            <p:ph type="sldNum" sz="quarter" idx="4"/>
          </p:nvPr>
        </p:nvSpPr>
        <p:spPr>
          <a:xfrm>
            <a:off x="10955383" y="6356350"/>
            <a:ext cx="398416" cy="365125"/>
          </a:xfrm>
          <a:prstGeom prst="rect">
            <a:avLst/>
          </a:prstGeom>
        </p:spPr>
        <p:txBody>
          <a:bodyPr vert="horz" lIns="91440" tIns="45720" rIns="91440" bIns="45720" rtlCol="0" anchor="ctr"/>
          <a:lstStyle>
            <a:lvl1pPr algn="ctr">
              <a:defRPr sz="1200" b="1" i="0">
                <a:solidFill>
                  <a:schemeClr val="bg1"/>
                </a:solidFill>
                <a:latin typeface="Calibri" panose="020F0502020204030204" pitchFamily="34" charset="0"/>
                <a:cs typeface="Calibri" panose="020F0502020204030204" pitchFamily="34" charset="0"/>
              </a:defRPr>
            </a:lvl1pPr>
          </a:lstStyle>
          <a:p>
            <a:fld id="{6CCA5A4E-9384-7B4E-A945-D252AB071471}" type="slidenum">
              <a:rPr lang="en-GB" smtClean="0"/>
              <a:pPr/>
              <a:t>‹#›</a:t>
            </a:fld>
            <a:endParaRPr lang="en-GB"/>
          </a:p>
        </p:txBody>
      </p:sp>
      <p:sp>
        <p:nvSpPr>
          <p:cNvPr id="7" name="Rectangle 6">
            <a:extLst>
              <a:ext uri="{FF2B5EF4-FFF2-40B4-BE49-F238E27FC236}">
                <a16:creationId xmlns:a16="http://schemas.microsoft.com/office/drawing/2014/main" id="{F1C6FEBE-D033-C445-B852-D8305E49C4D1}"/>
              </a:ext>
            </a:extLst>
          </p:cNvPr>
          <p:cNvSpPr/>
          <p:nvPr userDrawn="1"/>
        </p:nvSpPr>
        <p:spPr>
          <a:xfrm>
            <a:off x="-2244053" y="8910155"/>
            <a:ext cx="849656" cy="369332"/>
          </a:xfrm>
          <a:prstGeom prst="rect">
            <a:avLst/>
          </a:prstGeom>
        </p:spPr>
        <p:txBody>
          <a:bodyPr wrap="none">
            <a:spAutoFit/>
          </a:bodyPr>
          <a:lstStyle/>
          <a:p>
            <a:r>
              <a:rPr lang="en-US"/>
              <a:t>Master</a:t>
            </a:r>
            <a:endParaRPr lang="en-GB"/>
          </a:p>
        </p:txBody>
      </p:sp>
      <p:pic>
        <p:nvPicPr>
          <p:cNvPr id="13" name="Picture 12">
            <a:extLst>
              <a:ext uri="{FF2B5EF4-FFF2-40B4-BE49-F238E27FC236}">
                <a16:creationId xmlns:a16="http://schemas.microsoft.com/office/drawing/2014/main" id="{C6D823B1-3426-F140-BBB4-C040A51E0448}"/>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73029" y="6164080"/>
            <a:ext cx="638928" cy="667839"/>
          </a:xfrm>
          <a:prstGeom prst="rect">
            <a:avLst/>
          </a:prstGeom>
        </p:spPr>
      </p:pic>
    </p:spTree>
    <p:extLst>
      <p:ext uri="{BB962C8B-B14F-4D97-AF65-F5344CB8AC3E}">
        <p14:creationId xmlns:p14="http://schemas.microsoft.com/office/powerpoint/2010/main" val="313654159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680" r:id="rId20"/>
  </p:sldLayoutIdLst>
  <p:hf hdr="0"/>
  <p:txStyles>
    <p:titleStyle>
      <a:lvl1pPr algn="l" defTabSz="914400" rtl="0" eaLnBrk="1" latinLnBrk="0" hangingPunct="1">
        <a:lnSpc>
          <a:spcPct val="90000"/>
        </a:lnSpc>
        <a:spcBef>
          <a:spcPct val="0"/>
        </a:spcBef>
        <a:buNone/>
        <a:defRPr sz="3600" b="0" i="0" kern="1200">
          <a:solidFill>
            <a:srgbClr val="5BAC26"/>
          </a:solidFill>
          <a:latin typeface="Eveleth Dot Light" panose="02010A04020200000003"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21" userDrawn="1">
          <p15:clr>
            <a:srgbClr val="F26B43"/>
          </p15:clr>
        </p15:guide>
        <p15:guide id="4" orient="horz" pos="142" userDrawn="1">
          <p15:clr>
            <a:srgbClr val="F26B43"/>
          </p15:clr>
        </p15:guide>
        <p15:guide id="5" orient="horz" pos="4201" userDrawn="1">
          <p15:clr>
            <a:srgbClr val="F26B43"/>
          </p15:clr>
        </p15:guide>
        <p15:guide id="6" pos="7559" userDrawn="1">
          <p15:clr>
            <a:srgbClr val="F26B43"/>
          </p15:clr>
        </p15:guide>
        <p15:guide id="7" pos="211" userDrawn="1">
          <p15:clr>
            <a:srgbClr val="F26B43"/>
          </p15:clr>
        </p15:guide>
        <p15:guide id="8" pos="7469" userDrawn="1">
          <p15:clr>
            <a:srgbClr val="F26B43"/>
          </p15:clr>
        </p15:guide>
        <p15:guide id="9" orient="horz" pos="346" userDrawn="1">
          <p15:clr>
            <a:srgbClr val="F26B43"/>
          </p15:clr>
        </p15:guide>
        <p15:guide id="10" pos="4135" userDrawn="1">
          <p15:clr>
            <a:srgbClr val="F26B43"/>
          </p15:clr>
        </p15:guide>
        <p15:guide id="11" pos="354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437470" y="2591529"/>
            <a:ext cx="5433078" cy="3899125"/>
          </a:xfrm>
        </p:spPr>
        <p:txBody>
          <a:bodyPr>
            <a:normAutofit/>
          </a:bodyPr>
          <a:lstStyle/>
          <a:p>
            <a:r>
              <a:rPr lang="en-GB" sz="3200" dirty="0">
                <a:solidFill>
                  <a:srgbClr val="0070C0"/>
                </a:solidFill>
                <a:latin typeface="Eveleth Dot Light"/>
              </a:rPr>
              <a:t>Salisbury</a:t>
            </a:r>
            <a:r>
              <a:rPr lang="en-GB" sz="3200" dirty="0">
                <a:latin typeface="Eveleth Dot Light"/>
              </a:rPr>
              <a:t> </a:t>
            </a:r>
            <a:br>
              <a:rPr lang="en-GB" sz="3200" dirty="0">
                <a:latin typeface="Eveleth Dot Light"/>
              </a:rPr>
            </a:br>
            <a:r>
              <a:rPr lang="en-GB" sz="3200" dirty="0">
                <a:latin typeface="Eveleth Dot Light"/>
              </a:rPr>
              <a:t>Food bank </a:t>
            </a:r>
            <a:endParaRPr lang="en-GB" sz="3200" dirty="0"/>
          </a:p>
        </p:txBody>
      </p:sp>
      <p:sp>
        <p:nvSpPr>
          <p:cNvPr id="12" name="Subtitle 11"/>
          <p:cNvSpPr>
            <a:spLocks noGrp="1"/>
          </p:cNvSpPr>
          <p:nvPr>
            <p:ph type="subTitle" idx="1"/>
          </p:nvPr>
        </p:nvSpPr>
        <p:spPr>
          <a:xfrm>
            <a:off x="513262" y="3861548"/>
            <a:ext cx="5437462" cy="2212761"/>
          </a:xfrm>
        </p:spPr>
        <p:txBody>
          <a:bodyPr vert="horz" lIns="91440" tIns="45720" rIns="91440" bIns="45720" rtlCol="0" anchor="t">
            <a:normAutofit/>
          </a:bodyPr>
          <a:lstStyle/>
          <a:p>
            <a:r>
              <a:rPr lang="en-GB" dirty="0"/>
              <a:t>Providing practical support to local people &amp; working alongside other food banks to build a future where everyone has enough money for essentials </a:t>
            </a:r>
          </a:p>
        </p:txBody>
      </p:sp>
      <p:pic>
        <p:nvPicPr>
          <p:cNvPr id="3" name="Picture 3" descr="A picture containing text, different, bunch, various&#10;&#10;Description automatically generated">
            <a:extLst>
              <a:ext uri="{FF2B5EF4-FFF2-40B4-BE49-F238E27FC236}">
                <a16:creationId xmlns:a16="http://schemas.microsoft.com/office/drawing/2014/main" id="{BD896BE3-1E28-B5D5-88A2-CF2704DF3EEB}"/>
              </a:ext>
            </a:extLst>
          </p:cNvPr>
          <p:cNvPicPr>
            <a:picLocks noChangeAspect="1"/>
          </p:cNvPicPr>
          <p:nvPr/>
        </p:nvPicPr>
        <p:blipFill>
          <a:blip r:embed="rId3"/>
          <a:stretch>
            <a:fillRect/>
          </a:stretch>
        </p:blipFill>
        <p:spPr>
          <a:xfrm>
            <a:off x="5760244" y="429004"/>
            <a:ext cx="5993606" cy="5988086"/>
          </a:xfrm>
          <a:prstGeom prst="rect">
            <a:avLst/>
          </a:prstGeom>
        </p:spPr>
      </p:pic>
      <p:pic>
        <p:nvPicPr>
          <p:cNvPr id="4" name="Picture 3" descr="A logo with green leaves and blue text&#10;&#10;Description automatically generated">
            <a:extLst>
              <a:ext uri="{FF2B5EF4-FFF2-40B4-BE49-F238E27FC236}">
                <a16:creationId xmlns:a16="http://schemas.microsoft.com/office/drawing/2014/main" id="{AD662532-2B54-A6AD-5D76-796B2053189B}"/>
              </a:ext>
            </a:extLst>
          </p:cNvPr>
          <p:cNvPicPr>
            <a:picLocks noChangeAspect="1"/>
          </p:cNvPicPr>
          <p:nvPr/>
        </p:nvPicPr>
        <p:blipFill>
          <a:blip r:embed="rId4"/>
          <a:stretch>
            <a:fillRect/>
          </a:stretch>
        </p:blipFill>
        <p:spPr>
          <a:xfrm>
            <a:off x="2667000" y="0"/>
            <a:ext cx="2591529" cy="2591529"/>
          </a:xfrm>
          <a:prstGeom prst="rect">
            <a:avLst/>
          </a:prstGeom>
        </p:spPr>
      </p:pic>
    </p:spTree>
    <p:extLst>
      <p:ext uri="{BB962C8B-B14F-4D97-AF65-F5344CB8AC3E}">
        <p14:creationId xmlns:p14="http://schemas.microsoft.com/office/powerpoint/2010/main" val="333071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9C81A-3660-9645-8C68-4873E0810987}"/>
              </a:ext>
            </a:extLst>
          </p:cNvPr>
          <p:cNvSpPr>
            <a:spLocks noGrp="1"/>
          </p:cNvSpPr>
          <p:nvPr>
            <p:ph type="title"/>
          </p:nvPr>
        </p:nvSpPr>
        <p:spPr>
          <a:xfrm>
            <a:off x="343672" y="1863216"/>
            <a:ext cx="11513366" cy="986604"/>
          </a:xfrm>
        </p:spPr>
        <p:txBody>
          <a:bodyPr>
            <a:normAutofit/>
          </a:bodyPr>
          <a:lstStyle/>
          <a:p>
            <a:r>
              <a:rPr lang="en-GB" sz="6000"/>
              <a:t>THANK YOU</a:t>
            </a:r>
          </a:p>
        </p:txBody>
      </p:sp>
      <p:sp>
        <p:nvSpPr>
          <p:cNvPr id="4" name="Freeform 3">
            <a:extLst>
              <a:ext uri="{FF2B5EF4-FFF2-40B4-BE49-F238E27FC236}">
                <a16:creationId xmlns:a16="http://schemas.microsoft.com/office/drawing/2014/main" id="{D0022E2B-BC83-A44F-8A0C-0031A24D9609}"/>
              </a:ext>
            </a:extLst>
          </p:cNvPr>
          <p:cNvSpPr/>
          <p:nvPr/>
        </p:nvSpPr>
        <p:spPr>
          <a:xfrm>
            <a:off x="3398293" y="2797540"/>
            <a:ext cx="5486400" cy="52279"/>
          </a:xfrm>
          <a:custGeom>
            <a:avLst/>
            <a:gdLst>
              <a:gd name="connsiteX0" fmla="*/ 0 w 2574845"/>
              <a:gd name="connsiteY0" fmla="*/ 6636 h 33050"/>
              <a:gd name="connsiteX1" fmla="*/ 990325 w 2574845"/>
              <a:gd name="connsiteY1" fmla="*/ 26442 h 33050"/>
              <a:gd name="connsiteX2" fmla="*/ 1690155 w 2574845"/>
              <a:gd name="connsiteY2" fmla="*/ 33 h 33050"/>
              <a:gd name="connsiteX3" fmla="*/ 2574845 w 2574845"/>
              <a:gd name="connsiteY3" fmla="*/ 33044 h 33050"/>
            </a:gdLst>
            <a:ahLst/>
            <a:cxnLst>
              <a:cxn ang="0">
                <a:pos x="connsiteX0" y="connsiteY0"/>
              </a:cxn>
              <a:cxn ang="0">
                <a:pos x="connsiteX1" y="connsiteY1"/>
              </a:cxn>
              <a:cxn ang="0">
                <a:pos x="connsiteX2" y="connsiteY2"/>
              </a:cxn>
              <a:cxn ang="0">
                <a:pos x="connsiteX3" y="connsiteY3"/>
              </a:cxn>
            </a:cxnLst>
            <a:rect l="l" t="t" r="r" b="b"/>
            <a:pathLst>
              <a:path w="2574845" h="33050">
                <a:moveTo>
                  <a:pt x="0" y="6636"/>
                </a:moveTo>
                <a:lnTo>
                  <a:pt x="990325" y="26442"/>
                </a:lnTo>
                <a:cubicBezTo>
                  <a:pt x="1272017" y="25342"/>
                  <a:pt x="1426068" y="-1067"/>
                  <a:pt x="1690155" y="33"/>
                </a:cubicBezTo>
                <a:cubicBezTo>
                  <a:pt x="1954242" y="1133"/>
                  <a:pt x="2415843" y="33594"/>
                  <a:pt x="2574845" y="33044"/>
                </a:cubicBezTo>
              </a:path>
            </a:pathLst>
          </a:custGeom>
          <a:noFill/>
          <a:ln w="508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070D2141-F742-B54F-8EAE-1D0C483768E7}"/>
              </a:ext>
            </a:extLst>
          </p:cNvPr>
          <p:cNvSpPr/>
          <p:nvPr/>
        </p:nvSpPr>
        <p:spPr>
          <a:xfrm>
            <a:off x="4749911" y="3090042"/>
            <a:ext cx="2770360" cy="2770360"/>
          </a:xfrm>
          <a:prstGeom prst="ellipse">
            <a:avLst/>
          </a:prstGeom>
          <a:solidFill>
            <a:srgbClr val="F2F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0000"/>
                </a:solidFill>
              </a:rPr>
              <a:t> Insert food bank logo </a:t>
            </a:r>
          </a:p>
        </p:txBody>
      </p:sp>
      <p:pic>
        <p:nvPicPr>
          <p:cNvPr id="8" name="Picture 7" descr="A logo with green leaves and blue text&#10;&#10;Description automatically generated">
            <a:extLst>
              <a:ext uri="{FF2B5EF4-FFF2-40B4-BE49-F238E27FC236}">
                <a16:creationId xmlns:a16="http://schemas.microsoft.com/office/drawing/2014/main" id="{F7F0C82C-A0C0-5D17-E8C6-C161F2A5FA7F}"/>
              </a:ext>
            </a:extLst>
          </p:cNvPr>
          <p:cNvPicPr>
            <a:picLocks noChangeAspect="1"/>
          </p:cNvPicPr>
          <p:nvPr/>
        </p:nvPicPr>
        <p:blipFill>
          <a:blip r:embed="rId3"/>
          <a:stretch>
            <a:fillRect/>
          </a:stretch>
        </p:blipFill>
        <p:spPr>
          <a:xfrm>
            <a:off x="4329784" y="3076737"/>
            <a:ext cx="3532431" cy="3532431"/>
          </a:xfrm>
          <a:prstGeom prst="rect">
            <a:avLst/>
          </a:prstGeom>
        </p:spPr>
      </p:pic>
    </p:spTree>
    <p:extLst>
      <p:ext uri="{BB962C8B-B14F-4D97-AF65-F5344CB8AC3E}">
        <p14:creationId xmlns:p14="http://schemas.microsoft.com/office/powerpoint/2010/main" val="15536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85F1-A3D8-394F-BCA8-C38B6952CD30}"/>
              </a:ext>
            </a:extLst>
          </p:cNvPr>
          <p:cNvSpPr>
            <a:spLocks noGrp="1"/>
          </p:cNvSpPr>
          <p:nvPr>
            <p:ph type="title"/>
          </p:nvPr>
        </p:nvSpPr>
        <p:spPr>
          <a:xfrm>
            <a:off x="343672" y="549275"/>
            <a:ext cx="6220641" cy="1483714"/>
          </a:xfrm>
        </p:spPr>
        <p:txBody>
          <a:bodyPr/>
          <a:lstStyle/>
          <a:p>
            <a:r>
              <a:rPr lang="en-GB" dirty="0"/>
              <a:t>About our food bank</a:t>
            </a:r>
          </a:p>
        </p:txBody>
      </p:sp>
      <p:sp>
        <p:nvSpPr>
          <p:cNvPr id="4" name="Date Placeholder 3">
            <a:extLst>
              <a:ext uri="{FF2B5EF4-FFF2-40B4-BE49-F238E27FC236}">
                <a16:creationId xmlns:a16="http://schemas.microsoft.com/office/drawing/2014/main" id="{A4E4C12A-05D6-204D-92AF-E28C30FA8A90}"/>
              </a:ext>
            </a:extLst>
          </p:cNvPr>
          <p:cNvSpPr>
            <a:spLocks noGrp="1"/>
          </p:cNvSpPr>
          <p:nvPr>
            <p:ph type="dt" sz="half" idx="10"/>
          </p:nvPr>
        </p:nvSpPr>
        <p:spPr/>
        <p:txBody>
          <a:bodyPr/>
          <a:lstStyle/>
          <a:p>
            <a:fld id="{2EDD7367-C254-D445-A5D3-4116F4D376EF}" type="datetime4">
              <a:rPr lang="en-GB" smtClean="0"/>
              <a:t>15 September 2023</a:t>
            </a:fld>
            <a:endParaRPr lang="en-GB" dirty="0"/>
          </a:p>
        </p:txBody>
      </p:sp>
      <p:sp>
        <p:nvSpPr>
          <p:cNvPr id="5" name="Footer Placeholder 4">
            <a:extLst>
              <a:ext uri="{FF2B5EF4-FFF2-40B4-BE49-F238E27FC236}">
                <a16:creationId xmlns:a16="http://schemas.microsoft.com/office/drawing/2014/main" id="{14DE487A-9948-6948-BA37-2D31A1881E00}"/>
              </a:ext>
            </a:extLst>
          </p:cNvPr>
          <p:cNvSpPr>
            <a:spLocks noGrp="1"/>
          </p:cNvSpPr>
          <p:nvPr>
            <p:ph type="ftr" sz="quarter" idx="11"/>
          </p:nvPr>
        </p:nvSpPr>
        <p:spPr/>
        <p:txBody>
          <a:bodyPr/>
          <a:lstStyle/>
          <a:p>
            <a:r>
              <a:rPr lang="en-GB" dirty="0"/>
              <a:t>The Trussell Trust - Together, we can end the need for food banks</a:t>
            </a:r>
          </a:p>
        </p:txBody>
      </p:sp>
      <p:sp>
        <p:nvSpPr>
          <p:cNvPr id="6" name="Slide Number Placeholder 5">
            <a:extLst>
              <a:ext uri="{FF2B5EF4-FFF2-40B4-BE49-F238E27FC236}">
                <a16:creationId xmlns:a16="http://schemas.microsoft.com/office/drawing/2014/main" id="{2A7299E3-4DE9-3E45-A7D2-EB01C97B5284}"/>
              </a:ext>
            </a:extLst>
          </p:cNvPr>
          <p:cNvSpPr>
            <a:spLocks noGrp="1"/>
          </p:cNvSpPr>
          <p:nvPr>
            <p:ph type="sldNum" sz="quarter" idx="12"/>
          </p:nvPr>
        </p:nvSpPr>
        <p:spPr/>
        <p:txBody>
          <a:bodyPr/>
          <a:lstStyle/>
          <a:p>
            <a:fld id="{6CCA5A4E-9384-7B4E-A945-D252AB071471}" type="slidenum">
              <a:rPr lang="en-GB" smtClean="0"/>
              <a:t>2</a:t>
            </a:fld>
            <a:endParaRPr lang="en-GB"/>
          </a:p>
        </p:txBody>
      </p:sp>
      <p:sp>
        <p:nvSpPr>
          <p:cNvPr id="7" name="Title 1">
            <a:extLst>
              <a:ext uri="{FF2B5EF4-FFF2-40B4-BE49-F238E27FC236}">
                <a16:creationId xmlns:a16="http://schemas.microsoft.com/office/drawing/2014/main" id="{291201A1-2A8B-334B-AA0D-4C462E203C7C}"/>
              </a:ext>
            </a:extLst>
          </p:cNvPr>
          <p:cNvSpPr txBox="1">
            <a:spLocks/>
          </p:cNvSpPr>
          <p:nvPr/>
        </p:nvSpPr>
        <p:spPr>
          <a:xfrm>
            <a:off x="343672" y="1996775"/>
            <a:ext cx="6319678" cy="3929891"/>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3600" b="0" i="0" kern="1200">
                <a:solidFill>
                  <a:srgbClr val="5BAC26"/>
                </a:solidFill>
                <a:latin typeface="Eveleth Dot Light" panose="02010A04020200000003" pitchFamily="2" charset="77"/>
                <a:ea typeface="+mj-ea"/>
                <a:cs typeface="+mj-cs"/>
              </a:defRPr>
            </a:lvl1pPr>
          </a:lstStyle>
          <a:p>
            <a:pPr marL="457200" indent="-457200">
              <a:buFont typeface="Arial" panose="020B0604020202020204" pitchFamily="34" charset="0"/>
              <a:buChar char="•"/>
            </a:pPr>
            <a:r>
              <a:rPr lang="en-GB" sz="2200" dirty="0">
                <a:solidFill>
                  <a:srgbClr val="008751"/>
                </a:solidFill>
                <a:latin typeface="+mj-lt"/>
              </a:rPr>
              <a:t>We provide emergency support to local people who don’t have enough money for essentials</a:t>
            </a:r>
          </a:p>
          <a:p>
            <a:pPr marL="342900" indent="-342900">
              <a:buFont typeface="Arial" panose="020B0604020202020204" pitchFamily="34" charset="0"/>
              <a:buChar char="•"/>
            </a:pPr>
            <a:endParaRPr lang="en-GB" sz="2200" dirty="0">
              <a:solidFill>
                <a:srgbClr val="008751"/>
              </a:solidFill>
              <a:latin typeface="+mj-lt"/>
            </a:endParaRPr>
          </a:p>
          <a:p>
            <a:pPr marL="457200" indent="-457200">
              <a:buFont typeface="Arial" panose="020B0604020202020204" pitchFamily="34" charset="0"/>
              <a:buChar char="•"/>
            </a:pPr>
            <a:r>
              <a:rPr lang="en-GB" sz="2200" dirty="0">
                <a:solidFill>
                  <a:srgbClr val="008751"/>
                </a:solidFill>
                <a:latin typeface="+mj-lt"/>
              </a:rPr>
              <a:t>We help connect people with additional support to address the reasons why there isn’t enough money coming in </a:t>
            </a:r>
          </a:p>
          <a:p>
            <a:pPr marL="342900" indent="-342900">
              <a:buFont typeface="Arial" panose="020B0604020202020204" pitchFamily="34" charset="0"/>
              <a:buChar char="•"/>
            </a:pPr>
            <a:endParaRPr lang="en-GB" sz="2200" dirty="0">
              <a:solidFill>
                <a:srgbClr val="008751"/>
              </a:solidFill>
              <a:latin typeface="+mj-lt"/>
            </a:endParaRPr>
          </a:p>
          <a:p>
            <a:pPr marL="457200" indent="-457200">
              <a:buFont typeface="Arial" panose="020B0604020202020204" pitchFamily="34" charset="0"/>
              <a:buChar char="•"/>
            </a:pPr>
            <a:r>
              <a:rPr lang="en-GB" sz="2200" dirty="0">
                <a:solidFill>
                  <a:srgbClr val="008751"/>
                </a:solidFill>
                <a:latin typeface="+mj-lt"/>
              </a:rPr>
              <a:t>We bring together experiences and evidence from our food bank with what other food banks across the Trussell Trust network are seeing, so we can push for change </a:t>
            </a:r>
          </a:p>
          <a:p>
            <a:endParaRPr lang="en-GB" sz="2200" dirty="0">
              <a:solidFill>
                <a:srgbClr val="008751"/>
              </a:solidFill>
              <a:latin typeface="+mj-lt"/>
            </a:endParaRPr>
          </a:p>
        </p:txBody>
      </p:sp>
      <p:pic>
        <p:nvPicPr>
          <p:cNvPr id="9" name="Picture 8" descr="A picture containing text, building, bicycle, outdoor&#10;&#10;Description automatically generated">
            <a:extLst>
              <a:ext uri="{FF2B5EF4-FFF2-40B4-BE49-F238E27FC236}">
                <a16:creationId xmlns:a16="http://schemas.microsoft.com/office/drawing/2014/main" id="{5C7DD581-A8DA-C742-8753-43D04889B0F3}"/>
              </a:ext>
            </a:extLst>
          </p:cNvPr>
          <p:cNvPicPr>
            <a:picLocks noChangeAspect="1"/>
          </p:cNvPicPr>
          <p:nvPr/>
        </p:nvPicPr>
        <p:blipFill>
          <a:blip r:embed="rId3"/>
          <a:stretch>
            <a:fillRect/>
          </a:stretch>
        </p:blipFill>
        <p:spPr>
          <a:xfrm>
            <a:off x="6904550" y="568101"/>
            <a:ext cx="4952488" cy="5003916"/>
          </a:xfrm>
          <a:prstGeom prst="rect">
            <a:avLst/>
          </a:prstGeom>
        </p:spPr>
      </p:pic>
    </p:spTree>
    <p:extLst>
      <p:ext uri="{BB962C8B-B14F-4D97-AF65-F5344CB8AC3E}">
        <p14:creationId xmlns:p14="http://schemas.microsoft.com/office/powerpoint/2010/main" val="11360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p:tgtEl>
                                          <p:spTgt spid="7"/>
                                        </p:tgtEl>
                                        <p:attrNameLst>
                                          <p:attrName>ppt_y</p:attrName>
                                        </p:attrNameLst>
                                      </p:cBhvr>
                                      <p:tavLst>
                                        <p:tav tm="0">
                                          <p:val>
                                            <p:strVal val="#ppt_y+#ppt_h*1.125000"/>
                                          </p:val>
                                        </p:tav>
                                        <p:tav tm="100000">
                                          <p:val>
                                            <p:strVal val="#ppt_y"/>
                                          </p:val>
                                        </p:tav>
                                      </p:tavLst>
                                    </p:anim>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FF8E13-00BD-2A44-B775-F55D14EF264E}"/>
              </a:ext>
            </a:extLst>
          </p:cNvPr>
          <p:cNvPicPr>
            <a:picLocks noGrp="1" noChangeAspect="1"/>
          </p:cNvPicPr>
          <p:nvPr>
            <p:ph type="pic" sz="quarter" idx="10"/>
          </p:nvPr>
        </p:nvPicPr>
        <p:blipFill>
          <a:blip r:embed="rId3" cstate="screen">
            <a:alphaModFix amt="10000"/>
            <a:extLst>
              <a:ext uri="{28A0092B-C50C-407E-A947-70E740481C1C}">
                <a14:useLocalDpi xmlns:a14="http://schemas.microsoft.com/office/drawing/2010/main"/>
              </a:ext>
            </a:extLst>
          </a:blip>
          <a:srcRect/>
          <a:stretch>
            <a:fillRect/>
          </a:stretch>
        </p:blipFill>
        <p:spPr>
          <a:xfrm>
            <a:off x="0" y="0"/>
            <a:ext cx="12192000" cy="6858000"/>
          </a:xfrm>
        </p:spPr>
      </p:pic>
      <p:sp>
        <p:nvSpPr>
          <p:cNvPr id="6" name="TextBox 5">
            <a:extLst>
              <a:ext uri="{FF2B5EF4-FFF2-40B4-BE49-F238E27FC236}">
                <a16:creationId xmlns:a16="http://schemas.microsoft.com/office/drawing/2014/main" id="{9EE33816-BC75-C348-92DD-24280032C471}"/>
              </a:ext>
            </a:extLst>
          </p:cNvPr>
          <p:cNvSpPr txBox="1"/>
          <p:nvPr/>
        </p:nvSpPr>
        <p:spPr>
          <a:xfrm>
            <a:off x="1676400" y="2151727"/>
            <a:ext cx="8839200" cy="4031873"/>
          </a:xfrm>
          <a:prstGeom prst="rect">
            <a:avLst/>
          </a:prstGeom>
          <a:noFill/>
        </p:spPr>
        <p:txBody>
          <a:bodyPr wrap="square" rtlCol="0">
            <a:spAutoFit/>
          </a:bodyPr>
          <a:lstStyle/>
          <a:p>
            <a:pPr algn="ctr"/>
            <a:r>
              <a:rPr lang="en-GB" sz="3200" i="1" dirty="0">
                <a:latin typeface="+mj-lt"/>
              </a:rPr>
              <a:t>“I was working as a secretary and a cleaner, and I am a mum. I was diagnosed with breast cancer, advanced stage. </a:t>
            </a:r>
          </a:p>
          <a:p>
            <a:pPr algn="ctr"/>
            <a:endParaRPr lang="en-GB" sz="3200" i="1" dirty="0">
              <a:latin typeface="+mj-lt"/>
            </a:endParaRPr>
          </a:p>
          <a:p>
            <a:pPr algn="ctr"/>
            <a:r>
              <a:rPr lang="en-GB" sz="3200" i="1" dirty="0">
                <a:latin typeface="+mj-lt"/>
              </a:rPr>
              <a:t>After treatment, I had chronic fatigue syndrome, no money and bills were rising up” </a:t>
            </a:r>
          </a:p>
          <a:p>
            <a:pPr algn="ctr"/>
            <a:endParaRPr lang="en-GB" sz="3200" dirty="0">
              <a:latin typeface="+mj-lt"/>
            </a:endParaRPr>
          </a:p>
          <a:p>
            <a:pPr algn="ctr"/>
            <a:r>
              <a:rPr lang="en-GB" sz="3200" b="1" dirty="0"/>
              <a:t>Lucille</a:t>
            </a:r>
            <a:endParaRPr lang="en-GB" sz="3200" dirty="0">
              <a:latin typeface="+mj-lt"/>
            </a:endParaRPr>
          </a:p>
        </p:txBody>
      </p:sp>
      <p:pic>
        <p:nvPicPr>
          <p:cNvPr id="8" name="Graphic 7">
            <a:extLst>
              <a:ext uri="{FF2B5EF4-FFF2-40B4-BE49-F238E27FC236}">
                <a16:creationId xmlns:a16="http://schemas.microsoft.com/office/drawing/2014/main" id="{634CBD9D-B6DE-AE45-A09C-8D09163019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7186" y="722758"/>
            <a:ext cx="1537628" cy="1211145"/>
          </a:xfrm>
          <a:prstGeom prst="rect">
            <a:avLst/>
          </a:prstGeom>
        </p:spPr>
      </p:pic>
    </p:spTree>
    <p:extLst>
      <p:ext uri="{BB962C8B-B14F-4D97-AF65-F5344CB8AC3E}">
        <p14:creationId xmlns:p14="http://schemas.microsoft.com/office/powerpoint/2010/main" val="331502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2FF8E13-00BD-2A44-B775-F55D14EF264E}"/>
              </a:ext>
            </a:extLst>
          </p:cNvPr>
          <p:cNvPicPr>
            <a:picLocks noGrp="1" noChangeAspect="1"/>
          </p:cNvPicPr>
          <p:nvPr>
            <p:ph type="pic" sz="quarter" idx="10"/>
          </p:nvPr>
        </p:nvPicPr>
        <p:blipFill>
          <a:blip r:embed="rId3" cstate="screen">
            <a:alphaModFix amt="10000"/>
            <a:extLst>
              <a:ext uri="{28A0092B-C50C-407E-A947-70E740481C1C}">
                <a14:useLocalDpi xmlns:a14="http://schemas.microsoft.com/office/drawing/2010/main"/>
              </a:ext>
            </a:extLst>
          </a:blip>
          <a:srcRect/>
          <a:stretch>
            <a:fillRect/>
          </a:stretch>
        </p:blipFill>
        <p:spPr>
          <a:xfrm>
            <a:off x="0" y="0"/>
            <a:ext cx="12192000" cy="6858000"/>
          </a:xfrm>
        </p:spPr>
      </p:pic>
      <p:sp>
        <p:nvSpPr>
          <p:cNvPr id="6" name="TextBox 5">
            <a:extLst>
              <a:ext uri="{FF2B5EF4-FFF2-40B4-BE49-F238E27FC236}">
                <a16:creationId xmlns:a16="http://schemas.microsoft.com/office/drawing/2014/main" id="{9EE33816-BC75-C348-92DD-24280032C471}"/>
              </a:ext>
            </a:extLst>
          </p:cNvPr>
          <p:cNvSpPr txBox="1"/>
          <p:nvPr/>
        </p:nvSpPr>
        <p:spPr>
          <a:xfrm>
            <a:off x="1676400" y="2151727"/>
            <a:ext cx="8839200" cy="3046988"/>
          </a:xfrm>
          <a:prstGeom prst="rect">
            <a:avLst/>
          </a:prstGeom>
          <a:noFill/>
        </p:spPr>
        <p:txBody>
          <a:bodyPr wrap="square" rtlCol="0">
            <a:spAutoFit/>
          </a:bodyPr>
          <a:lstStyle/>
          <a:p>
            <a:pPr algn="ctr"/>
            <a:r>
              <a:rPr lang="en-GB" sz="3200" i="1" dirty="0">
                <a:latin typeface="+mj-lt"/>
              </a:rPr>
              <a:t>“Without the support of the food bank during the pandemic, I would have had to choose between food and a shower, and clean teeth and clean laundry to wear.”</a:t>
            </a:r>
          </a:p>
          <a:p>
            <a:pPr algn="ctr"/>
            <a:endParaRPr lang="en-GB" sz="3200" dirty="0">
              <a:latin typeface="+mj-lt"/>
            </a:endParaRPr>
          </a:p>
          <a:p>
            <a:pPr algn="ctr"/>
            <a:r>
              <a:rPr lang="en-GB" sz="3200" b="1" dirty="0"/>
              <a:t>Lucille</a:t>
            </a:r>
            <a:endParaRPr lang="en-GB" sz="3200" dirty="0">
              <a:latin typeface="+mj-lt"/>
            </a:endParaRPr>
          </a:p>
        </p:txBody>
      </p:sp>
      <p:pic>
        <p:nvPicPr>
          <p:cNvPr id="8" name="Graphic 7">
            <a:extLst>
              <a:ext uri="{FF2B5EF4-FFF2-40B4-BE49-F238E27FC236}">
                <a16:creationId xmlns:a16="http://schemas.microsoft.com/office/drawing/2014/main" id="{634CBD9D-B6DE-AE45-A09C-8D09163019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27186" y="722758"/>
            <a:ext cx="1537628" cy="1211145"/>
          </a:xfrm>
          <a:prstGeom prst="rect">
            <a:avLst/>
          </a:prstGeom>
        </p:spPr>
      </p:pic>
    </p:spTree>
    <p:extLst>
      <p:ext uri="{BB962C8B-B14F-4D97-AF65-F5344CB8AC3E}">
        <p14:creationId xmlns:p14="http://schemas.microsoft.com/office/powerpoint/2010/main" val="351379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85F1-A3D8-394F-BCA8-C38B6952CD30}"/>
              </a:ext>
            </a:extLst>
          </p:cNvPr>
          <p:cNvSpPr>
            <a:spLocks noGrp="1"/>
          </p:cNvSpPr>
          <p:nvPr>
            <p:ph type="title"/>
          </p:nvPr>
        </p:nvSpPr>
        <p:spPr>
          <a:xfrm>
            <a:off x="343672" y="549275"/>
            <a:ext cx="11513366" cy="785299"/>
          </a:xfrm>
        </p:spPr>
        <p:txBody>
          <a:bodyPr>
            <a:normAutofit/>
          </a:bodyPr>
          <a:lstStyle/>
          <a:p>
            <a:pPr algn="ctr"/>
            <a:r>
              <a:rPr lang="en-GB" dirty="0"/>
              <a:t>People needing the food bank locally</a:t>
            </a:r>
            <a:endParaRPr lang="en-GB" dirty="0">
              <a:latin typeface="Eveleth Clean Thin" panose="02010304020200000003" pitchFamily="2" charset="77"/>
            </a:endParaRPr>
          </a:p>
        </p:txBody>
      </p:sp>
      <p:sp>
        <p:nvSpPr>
          <p:cNvPr id="4" name="Date Placeholder 3">
            <a:extLst>
              <a:ext uri="{FF2B5EF4-FFF2-40B4-BE49-F238E27FC236}">
                <a16:creationId xmlns:a16="http://schemas.microsoft.com/office/drawing/2014/main" id="{A4E4C12A-05D6-204D-92AF-E28C30FA8A90}"/>
              </a:ext>
            </a:extLst>
          </p:cNvPr>
          <p:cNvSpPr>
            <a:spLocks noGrp="1"/>
          </p:cNvSpPr>
          <p:nvPr>
            <p:ph type="dt" sz="half" idx="10"/>
          </p:nvPr>
        </p:nvSpPr>
        <p:spPr/>
        <p:txBody>
          <a:bodyPr/>
          <a:lstStyle/>
          <a:p>
            <a:fld id="{C226ABC7-8944-A547-8651-7ED92689B29B}" type="datetime4">
              <a:rPr lang="en-GB" smtClean="0"/>
              <a:t>15 September 2023</a:t>
            </a:fld>
            <a:endParaRPr lang="en-GB" dirty="0"/>
          </a:p>
        </p:txBody>
      </p:sp>
      <p:sp>
        <p:nvSpPr>
          <p:cNvPr id="5" name="Footer Placeholder 4">
            <a:extLst>
              <a:ext uri="{FF2B5EF4-FFF2-40B4-BE49-F238E27FC236}">
                <a16:creationId xmlns:a16="http://schemas.microsoft.com/office/drawing/2014/main" id="{14DE487A-9948-6948-BA37-2D31A1881E00}"/>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2A7299E3-4DE9-3E45-A7D2-EB01C97B5284}"/>
              </a:ext>
            </a:extLst>
          </p:cNvPr>
          <p:cNvSpPr>
            <a:spLocks noGrp="1"/>
          </p:cNvSpPr>
          <p:nvPr>
            <p:ph type="sldNum" sz="quarter" idx="12"/>
          </p:nvPr>
        </p:nvSpPr>
        <p:spPr/>
        <p:txBody>
          <a:bodyPr/>
          <a:lstStyle/>
          <a:p>
            <a:fld id="{6CCA5A4E-9384-7B4E-A945-D252AB071471}" type="slidenum">
              <a:rPr lang="en-GB" smtClean="0"/>
              <a:t>5</a:t>
            </a:fld>
            <a:endParaRPr lang="en-GB"/>
          </a:p>
        </p:txBody>
      </p:sp>
      <p:sp>
        <p:nvSpPr>
          <p:cNvPr id="22" name="Content Placeholder 2">
            <a:extLst>
              <a:ext uri="{FF2B5EF4-FFF2-40B4-BE49-F238E27FC236}">
                <a16:creationId xmlns:a16="http://schemas.microsoft.com/office/drawing/2014/main" id="{B52DD2ED-892D-8F48-BC40-39E9A5D05D38}"/>
              </a:ext>
            </a:extLst>
          </p:cNvPr>
          <p:cNvSpPr>
            <a:spLocks noGrp="1"/>
          </p:cNvSpPr>
          <p:nvPr>
            <p:ph idx="1"/>
          </p:nvPr>
        </p:nvSpPr>
        <p:spPr>
          <a:xfrm>
            <a:off x="1236617" y="2414996"/>
            <a:ext cx="5078182" cy="1173251"/>
          </a:xfrm>
        </p:spPr>
        <p:txBody>
          <a:bodyPr>
            <a:normAutofit/>
          </a:bodyPr>
          <a:lstStyle/>
          <a:p>
            <a:pPr marL="0" indent="0" algn="ctr">
              <a:lnSpc>
                <a:spcPct val="100000"/>
              </a:lnSpc>
              <a:buNone/>
            </a:pPr>
            <a:r>
              <a:rPr lang="en-GB" sz="2200" dirty="0">
                <a:solidFill>
                  <a:srgbClr val="424242"/>
                </a:solidFill>
                <a:latin typeface="+mj-lt"/>
              </a:rPr>
              <a:t>emergency food parcels provided to local people.</a:t>
            </a:r>
          </a:p>
        </p:txBody>
      </p:sp>
      <p:sp>
        <p:nvSpPr>
          <p:cNvPr id="25" name="Content Placeholder 2">
            <a:extLst>
              <a:ext uri="{FF2B5EF4-FFF2-40B4-BE49-F238E27FC236}">
                <a16:creationId xmlns:a16="http://schemas.microsoft.com/office/drawing/2014/main" id="{964B4265-1781-A645-91B0-85C599D5933D}"/>
              </a:ext>
            </a:extLst>
          </p:cNvPr>
          <p:cNvSpPr txBox="1">
            <a:spLocks/>
          </p:cNvSpPr>
          <p:nvPr/>
        </p:nvSpPr>
        <p:spPr>
          <a:xfrm>
            <a:off x="1150380" y="1732401"/>
            <a:ext cx="5250657" cy="851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4800" dirty="0">
                <a:solidFill>
                  <a:srgbClr val="FF5C36"/>
                </a:solidFill>
                <a:latin typeface="Eveleth Dot Light" panose="02010A04020200000003" pitchFamily="2" charset="77"/>
              </a:rPr>
              <a:t>7191 </a:t>
            </a:r>
          </a:p>
        </p:txBody>
      </p:sp>
      <p:sp>
        <p:nvSpPr>
          <p:cNvPr id="26" name="Content Placeholder 2">
            <a:extLst>
              <a:ext uri="{FF2B5EF4-FFF2-40B4-BE49-F238E27FC236}">
                <a16:creationId xmlns:a16="http://schemas.microsoft.com/office/drawing/2014/main" id="{19F95A5F-EAF3-AE4E-9C84-683CEB99D8C2}"/>
              </a:ext>
            </a:extLst>
          </p:cNvPr>
          <p:cNvSpPr txBox="1">
            <a:spLocks/>
          </p:cNvSpPr>
          <p:nvPr/>
        </p:nvSpPr>
        <p:spPr>
          <a:xfrm>
            <a:off x="1236617" y="1415359"/>
            <a:ext cx="5078182" cy="444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dirty="0">
                <a:solidFill>
                  <a:srgbClr val="424242"/>
                </a:solidFill>
                <a:latin typeface="Eveleth Clean Thin" panose="02010304020200000003" pitchFamily="2" charset="77"/>
              </a:rPr>
              <a:t>2022</a:t>
            </a:r>
            <a:endParaRPr lang="en-GB" dirty="0">
              <a:solidFill>
                <a:srgbClr val="FF0000"/>
              </a:solidFill>
              <a:latin typeface="Eveleth Clean Thin" panose="02010304020200000003" pitchFamily="2" charset="77"/>
            </a:endParaRPr>
          </a:p>
        </p:txBody>
      </p:sp>
      <p:pic>
        <p:nvPicPr>
          <p:cNvPr id="35" name="Picture 34" descr="Two people holding tennis rackets&#10;&#10;Description automatically generated with low confidence">
            <a:extLst>
              <a:ext uri="{FF2B5EF4-FFF2-40B4-BE49-F238E27FC236}">
                <a16:creationId xmlns:a16="http://schemas.microsoft.com/office/drawing/2014/main" id="{C3499EC7-4B9D-3E4E-9EDC-1A20F624FFCA}"/>
              </a:ext>
            </a:extLst>
          </p:cNvPr>
          <p:cNvPicPr>
            <a:picLocks noChangeAspect="1"/>
          </p:cNvPicPr>
          <p:nvPr/>
        </p:nvPicPr>
        <p:blipFill>
          <a:blip r:embed="rId3"/>
          <a:stretch>
            <a:fillRect/>
          </a:stretch>
        </p:blipFill>
        <p:spPr>
          <a:xfrm>
            <a:off x="7828528" y="2211943"/>
            <a:ext cx="5891386" cy="3539535"/>
          </a:xfrm>
          <a:prstGeom prst="rect">
            <a:avLst/>
          </a:prstGeom>
        </p:spPr>
      </p:pic>
      <p:sp>
        <p:nvSpPr>
          <p:cNvPr id="33" name="Content Placeholder 2">
            <a:extLst>
              <a:ext uri="{FF2B5EF4-FFF2-40B4-BE49-F238E27FC236}">
                <a16:creationId xmlns:a16="http://schemas.microsoft.com/office/drawing/2014/main" id="{9A6F0D93-117C-F14B-A178-05CFD7699E3D}"/>
              </a:ext>
            </a:extLst>
          </p:cNvPr>
          <p:cNvSpPr txBox="1">
            <a:spLocks/>
          </p:cNvSpPr>
          <p:nvPr/>
        </p:nvSpPr>
        <p:spPr>
          <a:xfrm>
            <a:off x="2708464" y="5396937"/>
            <a:ext cx="2190306" cy="7068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2200" dirty="0">
                <a:solidFill>
                  <a:srgbClr val="424242"/>
                </a:solidFill>
                <a:latin typeface="+mj-lt"/>
              </a:rPr>
              <a:t>increase in the last five years</a:t>
            </a:r>
          </a:p>
        </p:txBody>
      </p:sp>
      <p:grpSp>
        <p:nvGrpSpPr>
          <p:cNvPr id="18" name="Group 17">
            <a:extLst>
              <a:ext uri="{FF2B5EF4-FFF2-40B4-BE49-F238E27FC236}">
                <a16:creationId xmlns:a16="http://schemas.microsoft.com/office/drawing/2014/main" id="{96DAC4E2-FB74-B74F-9023-4B1EC60F0099}"/>
              </a:ext>
            </a:extLst>
          </p:cNvPr>
          <p:cNvGrpSpPr/>
          <p:nvPr/>
        </p:nvGrpSpPr>
        <p:grpSpPr>
          <a:xfrm>
            <a:off x="2664037" y="4693893"/>
            <a:ext cx="2279160" cy="849600"/>
            <a:chOff x="5511123" y="4781224"/>
            <a:chExt cx="2279160" cy="851027"/>
          </a:xfrm>
        </p:grpSpPr>
        <p:sp>
          <p:nvSpPr>
            <p:cNvPr id="32" name="Content Placeholder 2">
              <a:extLst>
                <a:ext uri="{FF2B5EF4-FFF2-40B4-BE49-F238E27FC236}">
                  <a16:creationId xmlns:a16="http://schemas.microsoft.com/office/drawing/2014/main" id="{4011917B-A47A-894E-8E5A-92E93054DE4C}"/>
                </a:ext>
              </a:extLst>
            </p:cNvPr>
            <p:cNvSpPr txBox="1">
              <a:spLocks/>
            </p:cNvSpPr>
            <p:nvPr/>
          </p:nvSpPr>
          <p:spPr>
            <a:xfrm>
              <a:off x="5829436" y="4781224"/>
              <a:ext cx="1960847" cy="851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4800" dirty="0">
                  <a:solidFill>
                    <a:srgbClr val="5BAC26"/>
                  </a:solidFill>
                  <a:latin typeface="Eveleth Dot Light" panose="02010A04020200000003" pitchFamily="2" charset="77"/>
                </a:rPr>
                <a:t>85%</a:t>
              </a:r>
            </a:p>
          </p:txBody>
        </p:sp>
        <p:pic>
          <p:nvPicPr>
            <p:cNvPr id="34" name="Graphic 33">
              <a:extLst>
                <a:ext uri="{FF2B5EF4-FFF2-40B4-BE49-F238E27FC236}">
                  <a16:creationId xmlns:a16="http://schemas.microsoft.com/office/drawing/2014/main" id="{49E7F1D3-E2BF-1D45-8D16-5108DCC39FA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11123" y="4863758"/>
              <a:ext cx="318313" cy="534118"/>
            </a:xfrm>
            <a:prstGeom prst="rect">
              <a:avLst/>
            </a:prstGeom>
          </p:spPr>
        </p:pic>
      </p:grpSp>
      <p:sp>
        <p:nvSpPr>
          <p:cNvPr id="9" name="Content Placeholder 2">
            <a:extLst>
              <a:ext uri="{FF2B5EF4-FFF2-40B4-BE49-F238E27FC236}">
                <a16:creationId xmlns:a16="http://schemas.microsoft.com/office/drawing/2014/main" id="{3B712A82-6135-C749-FB5B-9845130B45E7}"/>
              </a:ext>
            </a:extLst>
          </p:cNvPr>
          <p:cNvSpPr txBox="1">
            <a:spLocks/>
          </p:cNvSpPr>
          <p:nvPr/>
        </p:nvSpPr>
        <p:spPr>
          <a:xfrm>
            <a:off x="1304352" y="4023658"/>
            <a:ext cx="5078182" cy="11732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2200" dirty="0">
                <a:solidFill>
                  <a:srgbClr val="424242"/>
                </a:solidFill>
                <a:latin typeface="+mj-lt"/>
              </a:rPr>
              <a:t>went to children</a:t>
            </a:r>
          </a:p>
        </p:txBody>
      </p:sp>
      <p:sp>
        <p:nvSpPr>
          <p:cNvPr id="10" name="Content Placeholder 2">
            <a:extLst>
              <a:ext uri="{FF2B5EF4-FFF2-40B4-BE49-F238E27FC236}">
                <a16:creationId xmlns:a16="http://schemas.microsoft.com/office/drawing/2014/main" id="{A7F4DD35-276E-D956-F907-936E59B7A121}"/>
              </a:ext>
            </a:extLst>
          </p:cNvPr>
          <p:cNvSpPr txBox="1">
            <a:spLocks/>
          </p:cNvSpPr>
          <p:nvPr/>
        </p:nvSpPr>
        <p:spPr>
          <a:xfrm>
            <a:off x="1218115" y="3341063"/>
            <a:ext cx="5250657" cy="851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GB" sz="4800" dirty="0">
                <a:solidFill>
                  <a:srgbClr val="FF5C36"/>
                </a:solidFill>
                <a:latin typeface="Eveleth Dot Light" panose="02010A04020200000003" pitchFamily="2" charset="77"/>
              </a:rPr>
              <a:t>36% </a:t>
            </a:r>
          </a:p>
        </p:txBody>
      </p:sp>
    </p:spTree>
    <p:extLst>
      <p:ext uri="{BB962C8B-B14F-4D97-AF65-F5344CB8AC3E}">
        <p14:creationId xmlns:p14="http://schemas.microsoft.com/office/powerpoint/2010/main" val="100864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1000"/>
                                        <p:tgtEl>
                                          <p:spTgt spid="22">
                                            <p:txEl>
                                              <p:pRg st="0" end="0"/>
                                            </p:txEl>
                                          </p:spTgt>
                                        </p:tgtEl>
                                      </p:cBhvr>
                                    </p:animEffect>
                                    <p:anim calcmode="lin" valueType="num">
                                      <p:cBhvr>
                                        <p:cTn id="25"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xEl>
                                              <p:pRg st="0" end="0"/>
                                            </p:txEl>
                                          </p:spTgt>
                                        </p:tgtEl>
                                        <p:attrNameLst>
                                          <p:attrName>style.visibility</p:attrName>
                                        </p:attrNameLst>
                                      </p:cBhvr>
                                      <p:to>
                                        <p:strVal val="visible"/>
                                      </p:to>
                                    </p:set>
                                    <p:animEffect transition="in" filter="fade">
                                      <p:cBhvr>
                                        <p:cTn id="34" dur="1000"/>
                                        <p:tgtEl>
                                          <p:spTgt spid="9">
                                            <p:txEl>
                                              <p:pRg st="0" end="0"/>
                                            </p:txEl>
                                          </p:spTgt>
                                        </p:tgtEl>
                                      </p:cBhvr>
                                    </p:animEffect>
                                    <p:anim calcmode="lin" valueType="num">
                                      <p:cBhvr>
                                        <p:cTn id="3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5" grpId="0"/>
      <p:bldP spid="26" grpId="0"/>
      <p:bldP spid="9" grpId="0"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BD9D-9293-D444-8C44-64B22455C775}"/>
              </a:ext>
            </a:extLst>
          </p:cNvPr>
          <p:cNvSpPr>
            <a:spLocks noGrp="1"/>
          </p:cNvSpPr>
          <p:nvPr>
            <p:ph type="title"/>
          </p:nvPr>
        </p:nvSpPr>
        <p:spPr>
          <a:xfrm>
            <a:off x="2082800" y="2141852"/>
            <a:ext cx="8568268" cy="4106548"/>
          </a:xfrm>
        </p:spPr>
        <p:txBody>
          <a:bodyPr>
            <a:normAutofit/>
          </a:bodyPr>
          <a:lstStyle/>
          <a:p>
            <a:r>
              <a:rPr lang="en-GB" sz="4800" spc="-100" dirty="0"/>
              <a:t>We should all be free from hunger </a:t>
            </a:r>
            <a:br>
              <a:rPr lang="en-GB" sz="4800" spc="-100" dirty="0"/>
            </a:br>
            <a:br>
              <a:rPr lang="en-GB" spc="-100" dirty="0">
                <a:latin typeface="Eveleth Clean Thin" panose="02010304020200000003" pitchFamily="2" charset="77"/>
              </a:rPr>
            </a:br>
            <a:br>
              <a:rPr lang="en-GB" spc="-100" dirty="0">
                <a:latin typeface="Eveleth Clean Thin" panose="02010304020200000003" pitchFamily="2" charset="77"/>
              </a:rPr>
            </a:br>
            <a:endParaRPr lang="en-GB" spc="-100" dirty="0">
              <a:latin typeface="Eveleth Clean Thin" panose="02010304020200000003" pitchFamily="2" charset="77"/>
            </a:endParaRPr>
          </a:p>
        </p:txBody>
      </p:sp>
    </p:spTree>
    <p:extLst>
      <p:ext uri="{BB962C8B-B14F-4D97-AF65-F5344CB8AC3E}">
        <p14:creationId xmlns:p14="http://schemas.microsoft.com/office/powerpoint/2010/main" val="347255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85F1-A3D8-394F-BCA8-C38B6952CD30}"/>
              </a:ext>
            </a:extLst>
          </p:cNvPr>
          <p:cNvSpPr>
            <a:spLocks noGrp="1"/>
          </p:cNvSpPr>
          <p:nvPr>
            <p:ph type="title"/>
          </p:nvPr>
        </p:nvSpPr>
        <p:spPr>
          <a:xfrm>
            <a:off x="343672" y="549275"/>
            <a:ext cx="11513366" cy="1483714"/>
          </a:xfrm>
        </p:spPr>
        <p:txBody>
          <a:bodyPr>
            <a:normAutofit/>
          </a:bodyPr>
          <a:lstStyle/>
          <a:p>
            <a:pPr algn="ctr"/>
            <a:r>
              <a:rPr lang="en-GB" dirty="0"/>
              <a:t>Who needs our food bank and why are their incomes so low?</a:t>
            </a:r>
            <a:endParaRPr lang="en-GB" dirty="0">
              <a:latin typeface="Eveleth Clean Thin" panose="02010304020200000003" pitchFamily="2" charset="77"/>
            </a:endParaRPr>
          </a:p>
        </p:txBody>
      </p:sp>
      <p:sp>
        <p:nvSpPr>
          <p:cNvPr id="4" name="Date Placeholder 3">
            <a:extLst>
              <a:ext uri="{FF2B5EF4-FFF2-40B4-BE49-F238E27FC236}">
                <a16:creationId xmlns:a16="http://schemas.microsoft.com/office/drawing/2014/main" id="{A4E4C12A-05D6-204D-92AF-E28C30FA8A90}"/>
              </a:ext>
            </a:extLst>
          </p:cNvPr>
          <p:cNvSpPr>
            <a:spLocks noGrp="1"/>
          </p:cNvSpPr>
          <p:nvPr>
            <p:ph type="dt" sz="half" idx="10"/>
          </p:nvPr>
        </p:nvSpPr>
        <p:spPr/>
        <p:txBody>
          <a:bodyPr/>
          <a:lstStyle/>
          <a:p>
            <a:fld id="{BB55F3A5-614F-ED4E-B776-25A3509BA961}" type="datetime4">
              <a:rPr lang="en-GB" smtClean="0"/>
              <a:t>15 September 2023</a:t>
            </a:fld>
            <a:endParaRPr lang="en-GB" dirty="0"/>
          </a:p>
        </p:txBody>
      </p:sp>
      <p:sp>
        <p:nvSpPr>
          <p:cNvPr id="5" name="Footer Placeholder 4">
            <a:extLst>
              <a:ext uri="{FF2B5EF4-FFF2-40B4-BE49-F238E27FC236}">
                <a16:creationId xmlns:a16="http://schemas.microsoft.com/office/drawing/2014/main" id="{14DE487A-9948-6948-BA37-2D31A1881E00}"/>
              </a:ext>
            </a:extLst>
          </p:cNvPr>
          <p:cNvSpPr>
            <a:spLocks noGrp="1"/>
          </p:cNvSpPr>
          <p:nvPr>
            <p:ph type="ftr" sz="quarter" idx="11"/>
          </p:nvPr>
        </p:nvSpPr>
        <p:spPr/>
        <p:txBody>
          <a:bodyPr/>
          <a:lstStyle/>
          <a:p>
            <a:r>
              <a:rPr lang="en-GB"/>
              <a:t>The Trussell Trust - Together, we can end the need for food banks</a:t>
            </a:r>
          </a:p>
        </p:txBody>
      </p:sp>
      <p:sp>
        <p:nvSpPr>
          <p:cNvPr id="6" name="Slide Number Placeholder 5">
            <a:extLst>
              <a:ext uri="{FF2B5EF4-FFF2-40B4-BE49-F238E27FC236}">
                <a16:creationId xmlns:a16="http://schemas.microsoft.com/office/drawing/2014/main" id="{2A7299E3-4DE9-3E45-A7D2-EB01C97B5284}"/>
              </a:ext>
            </a:extLst>
          </p:cNvPr>
          <p:cNvSpPr>
            <a:spLocks noGrp="1"/>
          </p:cNvSpPr>
          <p:nvPr>
            <p:ph type="sldNum" sz="quarter" idx="12"/>
          </p:nvPr>
        </p:nvSpPr>
        <p:spPr/>
        <p:txBody>
          <a:bodyPr/>
          <a:lstStyle/>
          <a:p>
            <a:fld id="{6CCA5A4E-9384-7B4E-A945-D252AB071471}" type="slidenum">
              <a:rPr lang="en-GB" smtClean="0"/>
              <a:t>7</a:t>
            </a:fld>
            <a:endParaRPr lang="en-GB"/>
          </a:p>
        </p:txBody>
      </p:sp>
      <p:sp>
        <p:nvSpPr>
          <p:cNvPr id="22" name="Content Placeholder 2">
            <a:extLst>
              <a:ext uri="{FF2B5EF4-FFF2-40B4-BE49-F238E27FC236}">
                <a16:creationId xmlns:a16="http://schemas.microsoft.com/office/drawing/2014/main" id="{8C3B820D-DCD2-A14F-A3B8-EE5E15331DE9}"/>
              </a:ext>
            </a:extLst>
          </p:cNvPr>
          <p:cNvSpPr txBox="1">
            <a:spLocks/>
          </p:cNvSpPr>
          <p:nvPr/>
        </p:nvSpPr>
        <p:spPr>
          <a:xfrm>
            <a:off x="4833184" y="4758757"/>
            <a:ext cx="2786861" cy="1549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pc="-100" dirty="0">
                <a:solidFill>
                  <a:srgbClr val="008751"/>
                </a:solidFill>
                <a:latin typeface="Eveleth Clean Thin" panose="02010304020200000003" pitchFamily="2" charset="77"/>
              </a:rPr>
              <a:t>Disabled people and people with health problems</a:t>
            </a:r>
          </a:p>
        </p:txBody>
      </p:sp>
      <p:sp>
        <p:nvSpPr>
          <p:cNvPr id="19" name="Content Placeholder 2">
            <a:extLst>
              <a:ext uri="{FF2B5EF4-FFF2-40B4-BE49-F238E27FC236}">
                <a16:creationId xmlns:a16="http://schemas.microsoft.com/office/drawing/2014/main" id="{67BD4E8A-B809-7A42-A897-159C253C25C0}"/>
              </a:ext>
            </a:extLst>
          </p:cNvPr>
          <p:cNvSpPr txBox="1">
            <a:spLocks/>
          </p:cNvSpPr>
          <p:nvPr/>
        </p:nvSpPr>
        <p:spPr>
          <a:xfrm>
            <a:off x="772503" y="4758757"/>
            <a:ext cx="2806750" cy="1549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pc="-100" dirty="0">
                <a:solidFill>
                  <a:srgbClr val="008751"/>
                </a:solidFill>
                <a:latin typeface="Eveleth Clean Thin" panose="02010304020200000003" pitchFamily="2" charset="77"/>
              </a:rPr>
              <a:t>Single </a:t>
            </a:r>
            <a:br>
              <a:rPr lang="en-GB" spc="-100" dirty="0">
                <a:solidFill>
                  <a:srgbClr val="008751"/>
                </a:solidFill>
                <a:latin typeface="Eveleth Clean Thin" panose="02010304020200000003" pitchFamily="2" charset="77"/>
              </a:rPr>
            </a:br>
            <a:r>
              <a:rPr lang="en-GB" spc="-100" dirty="0">
                <a:solidFill>
                  <a:srgbClr val="008751"/>
                </a:solidFill>
                <a:latin typeface="Eveleth Clean Thin" panose="02010304020200000003" pitchFamily="2" charset="77"/>
              </a:rPr>
              <a:t>parents</a:t>
            </a:r>
          </a:p>
        </p:txBody>
      </p:sp>
      <p:sp>
        <p:nvSpPr>
          <p:cNvPr id="16" name="Content Placeholder 2">
            <a:extLst>
              <a:ext uri="{FF2B5EF4-FFF2-40B4-BE49-F238E27FC236}">
                <a16:creationId xmlns:a16="http://schemas.microsoft.com/office/drawing/2014/main" id="{D7D55862-27D7-144C-9269-102A6249ED3A}"/>
              </a:ext>
            </a:extLst>
          </p:cNvPr>
          <p:cNvSpPr txBox="1">
            <a:spLocks/>
          </p:cNvSpPr>
          <p:nvPr/>
        </p:nvSpPr>
        <p:spPr>
          <a:xfrm>
            <a:off x="8740702" y="4758757"/>
            <a:ext cx="2824937" cy="15499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pc="-100" dirty="0">
                <a:solidFill>
                  <a:srgbClr val="008751"/>
                </a:solidFill>
                <a:latin typeface="Eveleth Clean Thin" panose="02010304020200000003" pitchFamily="2" charset="77"/>
              </a:rPr>
              <a:t>People needing to care for children or relatives that aren’t well </a:t>
            </a:r>
          </a:p>
        </p:txBody>
      </p:sp>
      <p:pic>
        <p:nvPicPr>
          <p:cNvPr id="17" name="Picture 16">
            <a:extLst>
              <a:ext uri="{FF2B5EF4-FFF2-40B4-BE49-F238E27FC236}">
                <a16:creationId xmlns:a16="http://schemas.microsoft.com/office/drawing/2014/main" id="{F1B59DCC-10D6-6149-B6C8-844187CC8318}"/>
              </a:ext>
            </a:extLst>
          </p:cNvPr>
          <p:cNvPicPr>
            <a:picLocks noChangeAspect="1"/>
          </p:cNvPicPr>
          <p:nvPr/>
        </p:nvPicPr>
        <p:blipFill>
          <a:blip r:embed="rId3"/>
          <a:stretch>
            <a:fillRect/>
          </a:stretch>
        </p:blipFill>
        <p:spPr>
          <a:xfrm>
            <a:off x="5325849" y="1449563"/>
            <a:ext cx="1936750" cy="3175000"/>
          </a:xfrm>
          <a:prstGeom prst="rect">
            <a:avLst/>
          </a:prstGeom>
        </p:spPr>
      </p:pic>
      <p:pic>
        <p:nvPicPr>
          <p:cNvPr id="21" name="Picture 20" descr="A group of people wearing clothing&#10;&#10;Description automatically generated with medium confidence">
            <a:extLst>
              <a:ext uri="{FF2B5EF4-FFF2-40B4-BE49-F238E27FC236}">
                <a16:creationId xmlns:a16="http://schemas.microsoft.com/office/drawing/2014/main" id="{C92B6A37-AFD8-094D-BE3A-1C48840AEE9D}"/>
              </a:ext>
            </a:extLst>
          </p:cNvPr>
          <p:cNvPicPr>
            <a:picLocks noChangeAspect="1"/>
          </p:cNvPicPr>
          <p:nvPr/>
        </p:nvPicPr>
        <p:blipFill>
          <a:blip r:embed="rId4"/>
          <a:stretch>
            <a:fillRect/>
          </a:stretch>
        </p:blipFill>
        <p:spPr>
          <a:xfrm>
            <a:off x="8638358" y="1659232"/>
            <a:ext cx="3175000" cy="3175000"/>
          </a:xfrm>
          <a:prstGeom prst="rect">
            <a:avLst/>
          </a:prstGeom>
        </p:spPr>
      </p:pic>
      <p:pic>
        <p:nvPicPr>
          <p:cNvPr id="25" name="Picture 24" descr="A picture containing toy, vector graphics&#10;&#10;Description automatically generated">
            <a:extLst>
              <a:ext uri="{FF2B5EF4-FFF2-40B4-BE49-F238E27FC236}">
                <a16:creationId xmlns:a16="http://schemas.microsoft.com/office/drawing/2014/main" id="{6CCCB793-69D6-7A40-9779-10943FD5AE98}"/>
              </a:ext>
            </a:extLst>
          </p:cNvPr>
          <p:cNvPicPr>
            <a:picLocks noChangeAspect="1"/>
          </p:cNvPicPr>
          <p:nvPr/>
        </p:nvPicPr>
        <p:blipFill>
          <a:blip r:embed="rId5"/>
          <a:stretch>
            <a:fillRect/>
          </a:stretch>
        </p:blipFill>
        <p:spPr>
          <a:xfrm>
            <a:off x="1109586" y="1676234"/>
            <a:ext cx="1974850" cy="3175000"/>
          </a:xfrm>
          <a:prstGeom prst="rect">
            <a:avLst/>
          </a:prstGeom>
        </p:spPr>
      </p:pic>
    </p:spTree>
    <p:extLst>
      <p:ext uri="{BB962C8B-B14F-4D97-AF65-F5344CB8AC3E}">
        <p14:creationId xmlns:p14="http://schemas.microsoft.com/office/powerpoint/2010/main" val="165835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3D39-BA74-B24C-BFB6-79A2F99A4649}"/>
              </a:ext>
            </a:extLst>
          </p:cNvPr>
          <p:cNvSpPr>
            <a:spLocks noGrp="1"/>
          </p:cNvSpPr>
          <p:nvPr>
            <p:ph type="title"/>
          </p:nvPr>
        </p:nvSpPr>
        <p:spPr>
          <a:xfrm>
            <a:off x="334962" y="549275"/>
            <a:ext cx="5761038" cy="2303107"/>
          </a:xfrm>
        </p:spPr>
        <p:txBody>
          <a:bodyPr/>
          <a:lstStyle/>
          <a:p>
            <a:r>
              <a:rPr lang="en-GB" dirty="0"/>
              <a:t>Together we can change this </a:t>
            </a:r>
          </a:p>
        </p:txBody>
      </p:sp>
      <p:sp>
        <p:nvSpPr>
          <p:cNvPr id="3" name="Content Placeholder 2">
            <a:extLst>
              <a:ext uri="{FF2B5EF4-FFF2-40B4-BE49-F238E27FC236}">
                <a16:creationId xmlns:a16="http://schemas.microsoft.com/office/drawing/2014/main" id="{0C7A6D70-4E12-044B-9AD7-D68208EDA07B}"/>
              </a:ext>
            </a:extLst>
          </p:cNvPr>
          <p:cNvSpPr>
            <a:spLocks noGrp="1"/>
          </p:cNvSpPr>
          <p:nvPr>
            <p:ph idx="1"/>
          </p:nvPr>
        </p:nvSpPr>
        <p:spPr>
          <a:xfrm>
            <a:off x="336562" y="2059931"/>
            <a:ext cx="8017024" cy="3041173"/>
          </a:xfrm>
        </p:spPr>
        <p:txBody>
          <a:bodyPr>
            <a:normAutofit/>
          </a:bodyPr>
          <a:lstStyle/>
          <a:p>
            <a:pPr marL="0" indent="0">
              <a:buNone/>
            </a:pPr>
            <a:r>
              <a:rPr lang="en-GB" sz="2800" dirty="0">
                <a:solidFill>
                  <a:srgbClr val="424242"/>
                </a:solidFill>
                <a:latin typeface="+mj-lt"/>
              </a:rPr>
              <a:t>There’ll always be a role for strong community groups looking out for their neighbours. But it isn’t right that people don’t have enough money for the essentials. </a:t>
            </a:r>
          </a:p>
          <a:p>
            <a:pPr marL="0" indent="0">
              <a:buNone/>
            </a:pPr>
            <a:endParaRPr lang="en-GB" sz="2800" dirty="0">
              <a:solidFill>
                <a:srgbClr val="424242"/>
              </a:solidFill>
              <a:latin typeface="+mj-lt"/>
            </a:endParaRPr>
          </a:p>
          <a:p>
            <a:pPr marL="0" indent="0">
              <a:buNone/>
            </a:pPr>
            <a:r>
              <a:rPr lang="en-GB" sz="2800" dirty="0">
                <a:solidFill>
                  <a:srgbClr val="424242"/>
                </a:solidFill>
                <a:latin typeface="+mj-lt"/>
              </a:rPr>
              <a:t>We need to change this. </a:t>
            </a:r>
          </a:p>
        </p:txBody>
      </p:sp>
      <p:sp>
        <p:nvSpPr>
          <p:cNvPr id="4" name="Date Placeholder 3">
            <a:extLst>
              <a:ext uri="{FF2B5EF4-FFF2-40B4-BE49-F238E27FC236}">
                <a16:creationId xmlns:a16="http://schemas.microsoft.com/office/drawing/2014/main" id="{9125B1BD-63D6-B14F-B857-70DE087C9D3A}"/>
              </a:ext>
            </a:extLst>
          </p:cNvPr>
          <p:cNvSpPr>
            <a:spLocks noGrp="1"/>
          </p:cNvSpPr>
          <p:nvPr>
            <p:ph type="dt" sz="half" idx="10"/>
          </p:nvPr>
        </p:nvSpPr>
        <p:spPr/>
        <p:txBody>
          <a:bodyPr/>
          <a:lstStyle/>
          <a:p>
            <a:fld id="{002F6B65-87B2-B542-8AB4-CB50FD160283}" type="datetime4">
              <a:rPr lang="en-GB" smtClean="0"/>
              <a:t>15 September 2023</a:t>
            </a:fld>
            <a:endParaRPr lang="en-GB" dirty="0"/>
          </a:p>
        </p:txBody>
      </p:sp>
      <p:sp>
        <p:nvSpPr>
          <p:cNvPr id="5" name="Footer Placeholder 4">
            <a:extLst>
              <a:ext uri="{FF2B5EF4-FFF2-40B4-BE49-F238E27FC236}">
                <a16:creationId xmlns:a16="http://schemas.microsoft.com/office/drawing/2014/main" id="{6B0E006C-80D6-9046-AB3F-D16DCEF435E6}"/>
              </a:ext>
            </a:extLst>
          </p:cNvPr>
          <p:cNvSpPr>
            <a:spLocks noGrp="1"/>
          </p:cNvSpPr>
          <p:nvPr>
            <p:ph type="ftr" sz="quarter" idx="11"/>
          </p:nvPr>
        </p:nvSpPr>
        <p:spPr/>
        <p:txBody>
          <a:bodyPr/>
          <a:lstStyle/>
          <a:p>
            <a:r>
              <a:rPr lang="en-GB"/>
              <a:t>The Trussell Trust - Together, we can end the need for food banks</a:t>
            </a:r>
            <a:endParaRPr lang="en-GB" dirty="0"/>
          </a:p>
        </p:txBody>
      </p:sp>
      <p:sp>
        <p:nvSpPr>
          <p:cNvPr id="6" name="Slide Number Placeholder 5">
            <a:extLst>
              <a:ext uri="{FF2B5EF4-FFF2-40B4-BE49-F238E27FC236}">
                <a16:creationId xmlns:a16="http://schemas.microsoft.com/office/drawing/2014/main" id="{ADDBE04F-E4C4-C746-914E-2FAB03BB0F6C}"/>
              </a:ext>
            </a:extLst>
          </p:cNvPr>
          <p:cNvSpPr>
            <a:spLocks noGrp="1"/>
          </p:cNvSpPr>
          <p:nvPr>
            <p:ph type="sldNum" sz="quarter" idx="12"/>
          </p:nvPr>
        </p:nvSpPr>
        <p:spPr/>
        <p:txBody>
          <a:bodyPr/>
          <a:lstStyle/>
          <a:p>
            <a:fld id="{6CCA5A4E-9384-7B4E-A945-D252AB071471}" type="slidenum">
              <a:rPr lang="en-GB" smtClean="0"/>
              <a:t>8</a:t>
            </a:fld>
            <a:endParaRPr lang="en-GB"/>
          </a:p>
        </p:txBody>
      </p:sp>
    </p:spTree>
    <p:extLst>
      <p:ext uri="{BB962C8B-B14F-4D97-AF65-F5344CB8AC3E}">
        <p14:creationId xmlns:p14="http://schemas.microsoft.com/office/powerpoint/2010/main" val="162523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hape, square&#10;&#10;Description automatically generated">
            <a:extLst>
              <a:ext uri="{FF2B5EF4-FFF2-40B4-BE49-F238E27FC236}">
                <a16:creationId xmlns:a16="http://schemas.microsoft.com/office/drawing/2014/main" id="{B1A129F8-162A-291F-404B-3D0177A643E4}"/>
              </a:ext>
            </a:extLst>
          </p:cNvPr>
          <p:cNvPicPr>
            <a:picLocks noChangeAspect="1"/>
          </p:cNvPicPr>
          <p:nvPr/>
        </p:nvPicPr>
        <p:blipFill>
          <a:blip r:embed="rId3"/>
          <a:stretch>
            <a:fillRect/>
          </a:stretch>
        </p:blipFill>
        <p:spPr>
          <a:xfrm rot="10800000">
            <a:off x="3718" y="-3196"/>
            <a:ext cx="4490224" cy="6204610"/>
          </a:xfrm>
          <a:prstGeom prst="rect">
            <a:avLst/>
          </a:prstGeom>
        </p:spPr>
      </p:pic>
      <p:sp>
        <p:nvSpPr>
          <p:cNvPr id="10" name="Date Placeholder 9"/>
          <p:cNvSpPr>
            <a:spLocks noGrp="1"/>
          </p:cNvSpPr>
          <p:nvPr>
            <p:ph type="dt" sz="half" idx="10"/>
          </p:nvPr>
        </p:nvSpPr>
        <p:spPr/>
        <p:txBody>
          <a:bodyPr/>
          <a:lstStyle/>
          <a:p>
            <a:fld id="{B4885B25-0198-4278-A398-47FF865C0730}" type="datetime4">
              <a:rPr lang="en-GB" smtClean="0"/>
              <a:t>15 September 2023</a:t>
            </a:fld>
            <a:endParaRPr lang="en-GB"/>
          </a:p>
        </p:txBody>
      </p:sp>
      <p:sp>
        <p:nvSpPr>
          <p:cNvPr id="11" name="Footer Placeholder 10"/>
          <p:cNvSpPr>
            <a:spLocks noGrp="1"/>
          </p:cNvSpPr>
          <p:nvPr>
            <p:ph type="ftr" sz="quarter" idx="11"/>
          </p:nvPr>
        </p:nvSpPr>
        <p:spPr/>
        <p:txBody>
          <a:bodyPr/>
          <a:lstStyle/>
          <a:p>
            <a:r>
              <a:rPr lang="en-GB"/>
              <a:t>The Trussell Trust - Together, we can end the need for food banks</a:t>
            </a:r>
          </a:p>
        </p:txBody>
      </p:sp>
      <p:sp>
        <p:nvSpPr>
          <p:cNvPr id="12" name="Slide Number Placeholder 11"/>
          <p:cNvSpPr>
            <a:spLocks noGrp="1"/>
          </p:cNvSpPr>
          <p:nvPr>
            <p:ph type="sldNum" sz="quarter" idx="12"/>
          </p:nvPr>
        </p:nvSpPr>
        <p:spPr/>
        <p:txBody>
          <a:bodyPr/>
          <a:lstStyle/>
          <a:p>
            <a:fld id="{6CCA5A4E-9384-7B4E-A945-D252AB071471}" type="slidenum">
              <a:rPr lang="en-GB" smtClean="0"/>
              <a:t>9</a:t>
            </a:fld>
            <a:endParaRPr lang="en-GB"/>
          </a:p>
        </p:txBody>
      </p:sp>
      <p:sp>
        <p:nvSpPr>
          <p:cNvPr id="8" name="Title 7">
            <a:extLst>
              <a:ext uri="{FF2B5EF4-FFF2-40B4-BE49-F238E27FC236}">
                <a16:creationId xmlns:a16="http://schemas.microsoft.com/office/drawing/2014/main" id="{96D12095-EB11-D25A-7FDB-9D9FFFE8535E}"/>
              </a:ext>
            </a:extLst>
          </p:cNvPr>
          <p:cNvSpPr>
            <a:spLocks noGrp="1"/>
          </p:cNvSpPr>
          <p:nvPr>
            <p:ph type="title"/>
          </p:nvPr>
        </p:nvSpPr>
        <p:spPr>
          <a:xfrm>
            <a:off x="6276784" y="632230"/>
            <a:ext cx="5761038" cy="1325563"/>
          </a:xfrm>
        </p:spPr>
        <p:txBody>
          <a:bodyPr>
            <a:noAutofit/>
          </a:bodyPr>
          <a:lstStyle/>
          <a:p>
            <a:r>
              <a:rPr lang="en-GB" sz="4000" dirty="0">
                <a:latin typeface="Eveleth Dot Light"/>
              </a:rPr>
              <a:t>Local people, supporting local people</a:t>
            </a:r>
            <a:endParaRPr lang="en-US" sz="4000" dirty="0"/>
          </a:p>
        </p:txBody>
      </p:sp>
      <p:sp>
        <p:nvSpPr>
          <p:cNvPr id="3" name="TextBox 2">
            <a:extLst>
              <a:ext uri="{FF2B5EF4-FFF2-40B4-BE49-F238E27FC236}">
                <a16:creationId xmlns:a16="http://schemas.microsoft.com/office/drawing/2014/main" id="{5ACE4315-5969-DCC2-BCD8-18C634E57629}"/>
              </a:ext>
            </a:extLst>
          </p:cNvPr>
          <p:cNvSpPr txBox="1"/>
          <p:nvPr/>
        </p:nvSpPr>
        <p:spPr>
          <a:xfrm>
            <a:off x="6305937" y="2431186"/>
            <a:ext cx="442517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i="1" dirty="0">
                <a:solidFill>
                  <a:srgbClr val="424242"/>
                </a:solidFill>
                <a:latin typeface="Calibri Light"/>
                <a:cs typeface="Calibri Light"/>
              </a:rPr>
              <a:t>You can help by:</a:t>
            </a:r>
          </a:p>
          <a:p>
            <a:pPr marL="457200" indent="-457200">
              <a:buFont typeface="Arial" panose="020B0604020202020204" pitchFamily="34" charset="0"/>
              <a:buChar char="•"/>
            </a:pPr>
            <a:r>
              <a:rPr lang="en-GB" sz="3200" b="1" i="1" dirty="0">
                <a:solidFill>
                  <a:srgbClr val="424242"/>
                </a:solidFill>
                <a:latin typeface="Calibri Light"/>
                <a:cs typeface="Calibri Light"/>
              </a:rPr>
              <a:t>Donating food </a:t>
            </a:r>
          </a:p>
          <a:p>
            <a:pPr marL="457200" indent="-457200">
              <a:buFont typeface="Arial" panose="020B0604020202020204" pitchFamily="34" charset="0"/>
              <a:buChar char="•"/>
            </a:pPr>
            <a:r>
              <a:rPr lang="en-GB" sz="3200" b="1" i="1" dirty="0">
                <a:solidFill>
                  <a:srgbClr val="424242"/>
                </a:solidFill>
                <a:latin typeface="Calibri Light"/>
                <a:cs typeface="Calibri Light"/>
              </a:rPr>
              <a:t>Donating money </a:t>
            </a:r>
          </a:p>
          <a:p>
            <a:pPr marL="457200" indent="-457200">
              <a:buFont typeface="Arial" panose="020B0604020202020204" pitchFamily="34" charset="0"/>
              <a:buChar char="•"/>
            </a:pPr>
            <a:r>
              <a:rPr lang="en-GB" sz="3200" b="1" i="1" dirty="0">
                <a:solidFill>
                  <a:srgbClr val="424242"/>
                </a:solidFill>
                <a:latin typeface="Calibri Light"/>
                <a:cs typeface="Calibri Light"/>
              </a:rPr>
              <a:t>Spreading the word about what we’re seeing  </a:t>
            </a:r>
            <a:endParaRPr lang="en-GB" sz="3200" i="1" dirty="0">
              <a:solidFill>
                <a:srgbClr val="424242"/>
              </a:solidFill>
              <a:cs typeface="Calibri"/>
            </a:endParaRPr>
          </a:p>
        </p:txBody>
      </p:sp>
      <p:pic>
        <p:nvPicPr>
          <p:cNvPr id="4" name="Picture 10">
            <a:extLst>
              <a:ext uri="{FF2B5EF4-FFF2-40B4-BE49-F238E27FC236}">
                <a16:creationId xmlns:a16="http://schemas.microsoft.com/office/drawing/2014/main" id="{9B00DB0A-0898-B663-1B5A-57126B417862}"/>
              </a:ext>
            </a:extLst>
          </p:cNvPr>
          <p:cNvPicPr>
            <a:picLocks noGrp="1" noChangeAspect="1"/>
          </p:cNvPicPr>
          <p:nvPr>
            <p:ph type="pic" sz="quarter" idx="13"/>
          </p:nvPr>
        </p:nvPicPr>
        <p:blipFill rotWithShape="1">
          <a:blip r:embed="rId4"/>
          <a:srcRect l="16667" r="16667"/>
          <a:stretch/>
        </p:blipFill>
        <p:spPr>
          <a:xfrm>
            <a:off x="1460888" y="1184392"/>
            <a:ext cx="4058579" cy="4077164"/>
          </a:xfrm>
        </p:spPr>
      </p:pic>
    </p:spTree>
    <p:extLst>
      <p:ext uri="{BB962C8B-B14F-4D97-AF65-F5344CB8AC3E}">
        <p14:creationId xmlns:p14="http://schemas.microsoft.com/office/powerpoint/2010/main" val="1378785236"/>
      </p:ext>
    </p:extLst>
  </p:cSld>
  <p:clrMapOvr>
    <a:masterClrMapping/>
  </p:clrMapOvr>
</p:sld>
</file>

<file path=ppt/theme/theme1.xml><?xml version="1.0" encoding="utf-8"?>
<a:theme xmlns:a="http://schemas.openxmlformats.org/drawingml/2006/main" name="Office Theme">
  <a:themeElements>
    <a:clrScheme name="Trussell Trust Main Colour Theme">
      <a:dk1>
        <a:srgbClr val="F2F3EB"/>
      </a:dk1>
      <a:lt1>
        <a:srgbClr val="FFFFFF"/>
      </a:lt1>
      <a:dk2>
        <a:srgbClr val="5BAC26"/>
      </a:dk2>
      <a:lt2>
        <a:srgbClr val="008751"/>
      </a:lt2>
      <a:accent1>
        <a:srgbClr val="5BAC26"/>
      </a:accent1>
      <a:accent2>
        <a:srgbClr val="008751"/>
      </a:accent2>
      <a:accent3>
        <a:srgbClr val="00ADEF"/>
      </a:accent3>
      <a:accent4>
        <a:srgbClr val="2381D3"/>
      </a:accent4>
      <a:accent5>
        <a:srgbClr val="FF5436"/>
      </a:accent5>
      <a:accent6>
        <a:srgbClr val="424242"/>
      </a:accent6>
      <a:hlink>
        <a:srgbClr val="5BAC26"/>
      </a:hlink>
      <a:folHlink>
        <a:srgbClr val="008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russell Trust Main Colour Theme">
      <a:dk1>
        <a:srgbClr val="F2F3EB"/>
      </a:dk1>
      <a:lt1>
        <a:srgbClr val="FFFFFF"/>
      </a:lt1>
      <a:dk2>
        <a:srgbClr val="5BAC26"/>
      </a:dk2>
      <a:lt2>
        <a:srgbClr val="008751"/>
      </a:lt2>
      <a:accent1>
        <a:srgbClr val="5BAC26"/>
      </a:accent1>
      <a:accent2>
        <a:srgbClr val="008751"/>
      </a:accent2>
      <a:accent3>
        <a:srgbClr val="00ADEF"/>
      </a:accent3>
      <a:accent4>
        <a:srgbClr val="2381D3"/>
      </a:accent4>
      <a:accent5>
        <a:srgbClr val="FF5436"/>
      </a:accent5>
      <a:accent6>
        <a:srgbClr val="424242"/>
      </a:accent6>
      <a:hlink>
        <a:srgbClr val="5BAC26"/>
      </a:hlink>
      <a:folHlink>
        <a:srgbClr val="00875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ec7a98e-f583-4d95-90a8-9b07aae976b0">
      <UserInfo>
        <DisplayName>Katherine Clark</DisplayName>
        <AccountId>22</AccountId>
        <AccountType/>
      </UserInfo>
      <UserInfo>
        <DisplayName>Jo Hancock</DisplayName>
        <AccountId>10</AccountId>
        <AccountType/>
      </UserInfo>
      <UserInfo>
        <DisplayName>Rachael Anderson</DisplayName>
        <AccountId>76</AccountId>
        <AccountType/>
      </UserInfo>
      <UserInfo>
        <DisplayName>Jessica Foster</DisplayName>
        <AccountId>77</AccountId>
        <AccountType/>
      </UserInfo>
      <UserInfo>
        <DisplayName>Joe Farnworth-Mayers</DisplayName>
        <AccountId>61</AccountId>
        <AccountType/>
      </UserInfo>
      <UserInfo>
        <DisplayName>Kitty Webster</DisplayName>
        <AccountId>28</AccountId>
        <AccountType/>
      </UserInfo>
      <UserInfo>
        <DisplayName>Polly Jones</DisplayName>
        <AccountId>43</AccountId>
        <AccountType/>
      </UserInfo>
      <UserInfo>
        <DisplayName>Rachel Macklin</DisplayName>
        <AccountId>74</AccountId>
        <AccountType/>
      </UserInfo>
      <UserInfo>
        <DisplayName>Rachel Lees</DisplayName>
        <AccountId>36</AccountId>
        <AccountType/>
      </UserInfo>
      <UserInfo>
        <DisplayName>Zoe Shippen</DisplayName>
        <AccountId>58</AccountId>
        <AccountType/>
      </UserInfo>
      <UserInfo>
        <DisplayName>Tom Say</DisplayName>
        <AccountId>17</AccountId>
        <AccountType/>
      </UserInfo>
    </SharedWithUsers>
    <TaxCatchAll xmlns="dec7a98e-f583-4d95-90a8-9b07aae976b0" xsi:nil="true"/>
    <lcf76f155ced4ddcb4097134ff3c332f xmlns="43f5e67e-5bbd-4d52-aa0f-ecc711c011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2F7F6DD4D1BB448B80372C7C2C2834" ma:contentTypeVersion="18" ma:contentTypeDescription="Create a new document." ma:contentTypeScope="" ma:versionID="f5871b629cc38440c0a69577daaacfb5">
  <xsd:schema xmlns:xsd="http://www.w3.org/2001/XMLSchema" xmlns:xs="http://www.w3.org/2001/XMLSchema" xmlns:p="http://schemas.microsoft.com/office/2006/metadata/properties" xmlns:ns2="43f5e67e-5bbd-4d52-aa0f-ecc711c0116b" xmlns:ns3="dec7a98e-f583-4d95-90a8-9b07aae976b0" targetNamespace="http://schemas.microsoft.com/office/2006/metadata/properties" ma:root="true" ma:fieldsID="2a868635e63f3ca09b30fc6516b75ee3" ns2:_="" ns3:_="">
    <xsd:import namespace="43f5e67e-5bbd-4d52-aa0f-ecc711c0116b"/>
    <xsd:import namespace="dec7a98e-f583-4d95-90a8-9b07aae976b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e67e-5bbd-4d52-aa0f-ecc711c01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049a3c5-4f25-4b86-9510-7043bad83c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c7a98e-f583-4d95-90a8-9b07aae976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d0fabc4-fd62-49cb-9980-1d5d2bbc8b5c}" ma:internalName="TaxCatchAll" ma:showField="CatchAllData" ma:web="dec7a98e-f583-4d95-90a8-9b07aae976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4074F-E43E-4FDF-ACDD-3F61FD07538C}">
  <ds:schemaRef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42b37958-f61a-4dbc-94c5-b248b863a043"/>
    <ds:schemaRef ds:uri="http://schemas.microsoft.com/office/infopath/2007/PartnerControls"/>
    <ds:schemaRef ds:uri="9dcab04d-2fe8-4f58-8fbd-435835b05697"/>
    <ds:schemaRef ds:uri="http://purl.org/dc/terms/"/>
    <ds:schemaRef ds:uri="dec7a98e-f583-4d95-90a8-9b07aae976b0"/>
    <ds:schemaRef ds:uri="43f5e67e-5bbd-4d52-aa0f-ecc711c0116b"/>
  </ds:schemaRefs>
</ds:datastoreItem>
</file>

<file path=customXml/itemProps2.xml><?xml version="1.0" encoding="utf-8"?>
<ds:datastoreItem xmlns:ds="http://schemas.openxmlformats.org/officeDocument/2006/customXml" ds:itemID="{296E9C36-95FF-4D5E-977B-AD34C70415CC}">
  <ds:schemaRefs>
    <ds:schemaRef ds:uri="http://schemas.microsoft.com/sharepoint/v3/contenttype/forms"/>
  </ds:schemaRefs>
</ds:datastoreItem>
</file>

<file path=customXml/itemProps3.xml><?xml version="1.0" encoding="utf-8"?>
<ds:datastoreItem xmlns:ds="http://schemas.openxmlformats.org/officeDocument/2006/customXml" ds:itemID="{D4164DF2-CA8A-475E-984C-0493AEC6E9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e67e-5bbd-4d52-aa0f-ecc711c0116b"/>
    <ds:schemaRef ds:uri="dec7a98e-f583-4d95-90a8-9b07aae976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TotalTime>
  <Words>1916</Words>
  <Application>Microsoft Office PowerPoint</Application>
  <PresentationFormat>Widescreen</PresentationFormat>
  <Paragraphs>134</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Courier New</vt:lpstr>
      <vt:lpstr>Arial</vt:lpstr>
      <vt:lpstr>Calibri</vt:lpstr>
      <vt:lpstr>Segoe UI</vt:lpstr>
      <vt:lpstr>Wingdings</vt:lpstr>
      <vt:lpstr>Times New Roman</vt:lpstr>
      <vt:lpstr>Eveleth Dot Light</vt:lpstr>
      <vt:lpstr>Eveleth Clean Thin</vt:lpstr>
      <vt:lpstr>Calibri Light</vt:lpstr>
      <vt:lpstr>Office Theme</vt:lpstr>
      <vt:lpstr>Office Theme</vt:lpstr>
      <vt:lpstr>Salisbury  Food bank </vt:lpstr>
      <vt:lpstr>About our food bank</vt:lpstr>
      <vt:lpstr>PowerPoint Presentation</vt:lpstr>
      <vt:lpstr>PowerPoint Presentation</vt:lpstr>
      <vt:lpstr>People needing the food bank locally</vt:lpstr>
      <vt:lpstr>We should all be free from hunger    </vt:lpstr>
      <vt:lpstr>Who needs our food bank and why are their incomes so low?</vt:lpstr>
      <vt:lpstr>Together we can change this </vt:lpstr>
      <vt:lpstr>Local people, supporting local people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 Stevenson</cp:lastModifiedBy>
  <cp:revision>50</cp:revision>
  <dcterms:created xsi:type="dcterms:W3CDTF">2019-08-02T10:48:45Z</dcterms:created>
  <dcterms:modified xsi:type="dcterms:W3CDTF">2023-09-15T12:55:25Z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0x010100232B41BED658AE48882997453D3F2622</vt:lpwstr>
  </property>
  <property fmtid="{D5CDD505-2E9C-101B-9397-08002B2CF9AE}" pid="3" name="MediaServiceImageTags">
    <vt:lpwstr/>
  </property>
</Properties>
</file>